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67" r:id="rId6"/>
    <p:sldId id="311" r:id="rId7"/>
    <p:sldId id="307" r:id="rId8"/>
    <p:sldId id="306" r:id="rId9"/>
    <p:sldId id="268" r:id="rId10"/>
    <p:sldId id="279" r:id="rId11"/>
    <p:sldId id="262" r:id="rId12"/>
    <p:sldId id="269" r:id="rId13"/>
    <p:sldId id="295" r:id="rId14"/>
    <p:sldId id="298" r:id="rId15"/>
    <p:sldId id="299" r:id="rId16"/>
    <p:sldId id="263" r:id="rId17"/>
    <p:sldId id="264" r:id="rId18"/>
    <p:sldId id="304" r:id="rId19"/>
    <p:sldId id="258" r:id="rId20"/>
    <p:sldId id="259" r:id="rId21"/>
    <p:sldId id="315" r:id="rId22"/>
    <p:sldId id="300" r:id="rId23"/>
    <p:sldId id="303" r:id="rId24"/>
    <p:sldId id="265" r:id="rId25"/>
    <p:sldId id="266" r:id="rId26"/>
    <p:sldId id="270" r:id="rId27"/>
    <p:sldId id="330" r:id="rId28"/>
    <p:sldId id="271" r:id="rId29"/>
    <p:sldId id="272" r:id="rId30"/>
    <p:sldId id="273" r:id="rId31"/>
    <p:sldId id="280" r:id="rId32"/>
    <p:sldId id="274" r:id="rId33"/>
    <p:sldId id="308" r:id="rId34"/>
    <p:sldId id="275" r:id="rId35"/>
    <p:sldId id="276" r:id="rId36"/>
    <p:sldId id="277" r:id="rId37"/>
    <p:sldId id="278" r:id="rId38"/>
    <p:sldId id="281" r:id="rId39"/>
    <p:sldId id="294" r:id="rId40"/>
    <p:sldId id="296" r:id="rId41"/>
    <p:sldId id="309" r:id="rId42"/>
    <p:sldId id="282" r:id="rId43"/>
    <p:sldId id="310" r:id="rId44"/>
    <p:sldId id="283" r:id="rId45"/>
    <p:sldId id="284" r:id="rId46"/>
    <p:sldId id="285" r:id="rId47"/>
    <p:sldId id="305" r:id="rId48"/>
    <p:sldId id="286" r:id="rId49"/>
    <p:sldId id="287" r:id="rId50"/>
    <p:sldId id="291" r:id="rId51"/>
    <p:sldId id="288" r:id="rId52"/>
    <p:sldId id="297" r:id="rId53"/>
    <p:sldId id="302" r:id="rId54"/>
    <p:sldId id="301" r:id="rId55"/>
    <p:sldId id="289" r:id="rId56"/>
    <p:sldId id="290" r:id="rId57"/>
    <p:sldId id="292" r:id="rId58"/>
    <p:sldId id="313" r:id="rId59"/>
    <p:sldId id="312" r:id="rId60"/>
    <p:sldId id="318" r:id="rId61"/>
    <p:sldId id="316" r:id="rId62"/>
    <p:sldId id="317" r:id="rId63"/>
    <p:sldId id="319" r:id="rId64"/>
    <p:sldId id="320" r:id="rId65"/>
    <p:sldId id="321" r:id="rId66"/>
    <p:sldId id="322" r:id="rId67"/>
    <p:sldId id="324" r:id="rId68"/>
    <p:sldId id="329" r:id="rId69"/>
    <p:sldId id="326" r:id="rId70"/>
    <p:sldId id="327" r:id="rId71"/>
    <p:sldId id="328" r:id="rId72"/>
    <p:sldId id="323" r:id="rId73"/>
    <p:sldId id="314" r:id="rId74"/>
    <p:sldId id="325" r:id="rId75"/>
    <p:sldId id="29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0B77D-80B2-4876-83AA-ABE9252E2A6C}"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160875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0B77D-80B2-4876-83AA-ABE9252E2A6C}"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156694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0B77D-80B2-4876-83AA-ABE9252E2A6C}"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17821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0B77D-80B2-4876-83AA-ABE9252E2A6C}"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6999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0B77D-80B2-4876-83AA-ABE9252E2A6C}"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170008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0B77D-80B2-4876-83AA-ABE9252E2A6C}"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366518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0B77D-80B2-4876-83AA-ABE9252E2A6C}"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195931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0B77D-80B2-4876-83AA-ABE9252E2A6C}"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191122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0B77D-80B2-4876-83AA-ABE9252E2A6C}"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422332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0B77D-80B2-4876-83AA-ABE9252E2A6C}"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54572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0B77D-80B2-4876-83AA-ABE9252E2A6C}"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5C3AA-C771-4361-AA91-630B1FE09D69}" type="slidenum">
              <a:rPr lang="en-US" smtClean="0"/>
              <a:t>‹#›</a:t>
            </a:fld>
            <a:endParaRPr lang="en-US"/>
          </a:p>
        </p:txBody>
      </p:sp>
    </p:spTree>
    <p:extLst>
      <p:ext uri="{BB962C8B-B14F-4D97-AF65-F5344CB8AC3E}">
        <p14:creationId xmlns:p14="http://schemas.microsoft.com/office/powerpoint/2010/main" val="207952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0B77D-80B2-4876-83AA-ABE9252E2A6C}" type="datetimeFigureOut">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5C3AA-C771-4361-AA91-630B1FE09D69}" type="slidenum">
              <a:rPr lang="en-US" smtClean="0"/>
              <a:t>‹#›</a:t>
            </a:fld>
            <a:endParaRPr lang="en-US"/>
          </a:p>
        </p:txBody>
      </p:sp>
    </p:spTree>
    <p:extLst>
      <p:ext uri="{BB962C8B-B14F-4D97-AF65-F5344CB8AC3E}">
        <p14:creationId xmlns:p14="http://schemas.microsoft.com/office/powerpoint/2010/main" val="353094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65b2ccc2c1ac1b34f46b958e.closte.com/contact-us/www.DrMichaelFredrick.com" TargetMode="External"/><Relationship Id="rId2" Type="http://schemas.openxmlformats.org/officeDocument/2006/relationships/hyperlink" Target="https://app-65b2ccc2c1ac1b34f46b958e.closte.com/contact-us/www.Insights21.com"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mjfinsights21@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nce-formation.com/" TargetMode="External"/><Relationship Id="rId2" Type="http://schemas.openxmlformats.org/officeDocument/2006/relationships/hyperlink" Target="http://www.trance.movie/"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hyperlink" Target="http://www.trance.movi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rance.movi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laurajworl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ingdomlivingwithjessie.com/" TargetMode="External"/><Relationship Id="rId2" Type="http://schemas.openxmlformats.org/officeDocument/2006/relationships/hyperlink" Target="http://www.illuminatethedarkness.com/"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timothycharlesholmseth.com/" TargetMode="External"/><Relationship Id="rId4" Type="http://schemas.openxmlformats.org/officeDocument/2006/relationships/hyperlink" Target="http://www.awakenation.tv/"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openscrollcalender.com/holiday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bKRavgm-KPY" TargetMode="External"/><Relationship Id="rId2" Type="http://schemas.openxmlformats.org/officeDocument/2006/relationships/hyperlink" Target="https://www.amazon.com/Letter-Masanjia-Sun-Yi/dp/B07KDYY6DH/" TargetMode="External"/><Relationship Id="rId1" Type="http://schemas.openxmlformats.org/officeDocument/2006/relationships/slideLayout" Target="../slideLayouts/slideLayout2.xml"/><Relationship Id="rId4" Type="http://schemas.openxmlformats.org/officeDocument/2006/relationships/hyperlink" Target="http://www.hardtobelievemovi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JZ3qDK8_t8Q" TargetMode="External"/><Relationship Id="rId2" Type="http://schemas.openxmlformats.org/officeDocument/2006/relationships/hyperlink" Target="http://www.somebodysdaughter-mmiw.com/"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youtube.com/watch?v=s7WuKdVhrm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edgeofwonder.tv/" TargetMode="External"/><Relationship Id="rId3" Type="http://schemas.openxmlformats.org/officeDocument/2006/relationships/hyperlink" Target="http://www.annekelucas.com/" TargetMode="External"/><Relationship Id="rId7" Type="http://schemas.openxmlformats.org/officeDocument/2006/relationships/hyperlink" Target="http://www.rise.tv/" TargetMode="External"/><Relationship Id="rId2" Type="http://schemas.openxmlformats.org/officeDocument/2006/relationships/hyperlink" Target="http://www.standbysurvivors.com/" TargetMode="External"/><Relationship Id="rId1" Type="http://schemas.openxmlformats.org/officeDocument/2006/relationships/slideLayout" Target="../slideLayouts/slideLayout2.xml"/><Relationship Id="rId6" Type="http://schemas.openxmlformats.org/officeDocument/2006/relationships/hyperlink" Target="http://www.carmenstuder.com/" TargetMode="External"/><Relationship Id="rId5" Type="http://schemas.openxmlformats.org/officeDocument/2006/relationships/hyperlink" Target="http://www.truthjusticefreedomforchildren.com/" TargetMode="External"/><Relationship Id="rId4" Type="http://schemas.openxmlformats.org/officeDocument/2006/relationships/hyperlink" Target="http://www.onlygodrescuedme.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nicholasveniamin.com/" TargetMode="External"/><Relationship Id="rId13" Type="http://schemas.openxmlformats.org/officeDocument/2006/relationships/hyperlink" Target="http://www.50voices.org/" TargetMode="External"/><Relationship Id="rId3" Type="http://schemas.openxmlformats.org/officeDocument/2006/relationships/hyperlink" Target="http://www.ninoscorner.tv/" TargetMode="External"/><Relationship Id="rId7" Type="http://schemas.openxmlformats.org/officeDocument/2006/relationships/hyperlink" Target="http://www.vandersteel.com/" TargetMode="External"/><Relationship Id="rId12" Type="http://schemas.openxmlformats.org/officeDocument/2006/relationships/hyperlink" Target="mailto:wffamediateam@protonmail.com" TargetMode="External"/><Relationship Id="rId2" Type="http://schemas.openxmlformats.org/officeDocument/2006/relationships/hyperlink" Target="http://www.projectcamelotportal.com/" TargetMode="External"/><Relationship Id="rId1" Type="http://schemas.openxmlformats.org/officeDocument/2006/relationships/slideLayout" Target="../slideLayouts/slideLayout2.xml"/><Relationship Id="rId6" Type="http://schemas.openxmlformats.org/officeDocument/2006/relationships/hyperlink" Target="http://www.themelkshow.com/" TargetMode="External"/><Relationship Id="rId11" Type="http://schemas.openxmlformats.org/officeDocument/2006/relationships/hyperlink" Target="http://www.wffa.win/" TargetMode="External"/><Relationship Id="rId5" Type="http://schemas.openxmlformats.org/officeDocument/2006/relationships/hyperlink" Target="http://www.drcharlieward.com/" TargetMode="External"/><Relationship Id="rId10" Type="http://schemas.openxmlformats.org/officeDocument/2006/relationships/hyperlink" Target="http://www.t.me/NicholasVeniamin" TargetMode="External"/><Relationship Id="rId4" Type="http://schemas.openxmlformats.org/officeDocument/2006/relationships/hyperlink" Target="http://www.marisolnichols.com/" TargetMode="External"/><Relationship Id="rId9" Type="http://schemas.openxmlformats.org/officeDocument/2006/relationships/hyperlink" Target="http://www.nickv.tv/" TargetMode="External"/><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www.jacobooyensministries.com/" TargetMode="External"/><Relationship Id="rId2" Type="http://schemas.openxmlformats.org/officeDocument/2006/relationships/hyperlink" Target="http://www.lizcrokin.com/"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vimeo.com/" TargetMode="External"/><Relationship Id="rId2" Type="http://schemas.openxmlformats.org/officeDocument/2006/relationships/hyperlink" Target="https://www.youtube.com/watch?v=ScEl_smzT3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dlion.tv/" TargetMode="External"/><Relationship Id="rId3" Type="http://schemas.openxmlformats.org/officeDocument/2006/relationships/hyperlink" Target="http://www.26secondsdoc.com/" TargetMode="External"/><Relationship Id="rId7" Type="http://schemas.openxmlformats.org/officeDocument/2006/relationships/hyperlink" Target="http://www.athousandpieces.com/" TargetMode="External"/><Relationship Id="rId2" Type="http://schemas.openxmlformats.org/officeDocument/2006/relationships/hyperlink" Target="http://www.50voices.org/" TargetMode="External"/><Relationship Id="rId1" Type="http://schemas.openxmlformats.org/officeDocument/2006/relationships/slideLayout" Target="../slideLayouts/slideLayout2.xml"/><Relationship Id="rId6" Type="http://schemas.openxmlformats.org/officeDocument/2006/relationships/hyperlink" Target="http://www.107daily.com/" TargetMode="External"/><Relationship Id="rId5" Type="http://schemas.openxmlformats.org/officeDocument/2006/relationships/hyperlink" Target="http://www.seanstone.info/" TargetMode="External"/><Relationship Id="rId4" Type="http://schemas.openxmlformats.org/officeDocument/2006/relationships/hyperlink" Target="http://www.stewpeters.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pedophilesdownunder.com/" TargetMode="External"/><Relationship Id="rId2" Type="http://schemas.openxmlformats.org/officeDocument/2006/relationships/hyperlink" Target="http://www.fionabarnett.or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lavispeaks.wordpress.com/" TargetMode="External"/><Relationship Id="rId2" Type="http://schemas.openxmlformats.org/officeDocument/2006/relationships/hyperlink" Target="http://www.slavispeaksagain.wordpres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kanaanministri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traumadissociation.com/alte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info@healthcareagainsttrafficking.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ourrescue.org/" TargetMode="External"/><Relationship Id="rId3" Type="http://schemas.openxmlformats.org/officeDocument/2006/relationships/hyperlink" Target="http://www.ambassadorsunited.org/" TargetMode="External"/><Relationship Id="rId7" Type="http://schemas.openxmlformats.org/officeDocument/2006/relationships/hyperlink" Target="http://www.truckersagainsttrafficking.org/" TargetMode="External"/><Relationship Id="rId2" Type="http://schemas.openxmlformats.org/officeDocument/2006/relationships/hyperlink" Target="http://www.jacobooyensministries.org/" TargetMode="External"/><Relationship Id="rId1" Type="http://schemas.openxmlformats.org/officeDocument/2006/relationships/slideLayout" Target="../slideLayouts/slideLayout2.xml"/><Relationship Id="rId6" Type="http://schemas.openxmlformats.org/officeDocument/2006/relationships/hyperlink" Target="mailto:director@therubyorg.org" TargetMode="External"/><Relationship Id="rId5" Type="http://schemas.openxmlformats.org/officeDocument/2006/relationships/hyperlink" Target="mailto:outreach@therubyorg.org" TargetMode="External"/><Relationship Id="rId4" Type="http://schemas.openxmlformats.org/officeDocument/2006/relationships/hyperlink" Target="http://www.iwantfreedom@outlook.co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27million.com/" TargetMode="External"/><Relationship Id="rId2" Type="http://schemas.openxmlformats.org/officeDocument/2006/relationships/hyperlink" Target="http://www.a21.org/" TargetMode="External"/><Relationship Id="rId1" Type="http://schemas.openxmlformats.org/officeDocument/2006/relationships/slideLayout" Target="../slideLayouts/slideLayout2.xml"/><Relationship Id="rId6" Type="http://schemas.openxmlformats.org/officeDocument/2006/relationships/hyperlink" Target="http://www.airlineamb.org/" TargetMode="External"/><Relationship Id="rId5" Type="http://schemas.openxmlformats.org/officeDocument/2006/relationships/hyperlink" Target="http://www.rescue1global.org/" TargetMode="External"/><Relationship Id="rId4" Type="http://schemas.openxmlformats.org/officeDocument/2006/relationships/hyperlink" Target="http://www.love146.or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themelkshow.co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deepstatemappingproject.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thisistreason.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kanaanministries.co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drmichaeljfredrick.com/" TargetMode="External"/><Relationship Id="rId2" Type="http://schemas.openxmlformats.org/officeDocument/2006/relationships/hyperlink" Target="https://app-65b2ccc2c1ac1b34f46b958e.closte.com/contact-us/www.Insights21.com"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mailto:mjfinsights21@g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093307"/>
          </a:xfrm>
        </p:spPr>
        <p:txBody>
          <a:bodyPr>
            <a:normAutofit fontScale="90000"/>
          </a:bodyPr>
          <a:lstStyle/>
          <a:p>
            <a:r>
              <a:rPr lang="en-US" sz="4400" b="1" u="sng" dirty="0" smtClean="0"/>
              <a:t/>
            </a:r>
            <a:br>
              <a:rPr lang="en-US" sz="4400" b="1" u="sng" dirty="0" smtClean="0"/>
            </a:br>
            <a:r>
              <a:rPr lang="en-US" sz="7300" b="1" u="sng" dirty="0" smtClean="0"/>
              <a:t>Human Trafficking in 21</a:t>
            </a:r>
            <a:r>
              <a:rPr lang="en-US" sz="7300" b="1" u="sng" baseline="30000" dirty="0" smtClean="0"/>
              <a:t>st</a:t>
            </a:r>
            <a:r>
              <a:rPr lang="en-US" sz="7300" b="1" u="sng" dirty="0" smtClean="0"/>
              <a:t> Century</a:t>
            </a:r>
            <a:r>
              <a:rPr lang="en-US" sz="4400" b="1" u="sng" dirty="0"/>
              <a:t/>
            </a:r>
            <a:br>
              <a:rPr lang="en-US" sz="4400" b="1" u="sng" dirty="0"/>
            </a:br>
            <a:r>
              <a:rPr lang="en-US" sz="4900" b="1" u="sng" dirty="0" smtClean="0"/>
              <a:t>Unity </a:t>
            </a:r>
            <a:r>
              <a:rPr lang="en-US" sz="4900" b="1" u="sng" dirty="0"/>
              <a:t>Tour</a:t>
            </a:r>
            <a:r>
              <a:rPr lang="en-US" sz="4900" dirty="0"/>
              <a:t> = Friday, 9/6/2024 in </a:t>
            </a:r>
            <a:r>
              <a:rPr lang="en-US" sz="4900" b="1" dirty="0"/>
              <a:t>Plano, TX </a:t>
            </a:r>
            <a:r>
              <a:rPr lang="en-US" sz="4900" dirty="0"/>
              <a:t>at 5:30 PM &amp; Saturday, 9/7/2024 in </a:t>
            </a:r>
            <a:r>
              <a:rPr lang="en-US" sz="4900" b="1" dirty="0"/>
              <a:t>Lubbock, TX </a:t>
            </a:r>
            <a:r>
              <a:rPr lang="en-US" sz="4900" dirty="0"/>
              <a:t>at 5:30 PM</a:t>
            </a:r>
            <a:r>
              <a:rPr lang="en-US" dirty="0"/>
              <a:t/>
            </a:r>
            <a:br>
              <a:rPr lang="en-US" dirty="0"/>
            </a:br>
            <a:endParaRPr lang="en-US" b="1" dirty="0"/>
          </a:p>
        </p:txBody>
      </p:sp>
      <p:sp>
        <p:nvSpPr>
          <p:cNvPr id="3" name="Subtitle 2"/>
          <p:cNvSpPr>
            <a:spLocks noGrp="1"/>
          </p:cNvSpPr>
          <p:nvPr>
            <p:ph type="subTitle" idx="1"/>
          </p:nvPr>
        </p:nvSpPr>
        <p:spPr>
          <a:xfrm>
            <a:off x="1" y="3929448"/>
            <a:ext cx="12192000" cy="2928551"/>
          </a:xfrm>
        </p:spPr>
        <p:txBody>
          <a:bodyPr/>
          <a:lstStyle/>
          <a:p>
            <a:pPr fontAlgn="base"/>
            <a:r>
              <a:rPr lang="en-US" sz="4400" dirty="0"/>
              <a:t>Insights 21 </a:t>
            </a:r>
            <a:r>
              <a:rPr lang="en-US" sz="4400" dirty="0" smtClean="0"/>
              <a:t>Podcast = </a:t>
            </a:r>
            <a:r>
              <a:rPr lang="en-US" sz="4400" dirty="0" smtClean="0">
                <a:hlinkClick r:id="rId2"/>
              </a:rPr>
              <a:t>www.Insights21.com</a:t>
            </a:r>
            <a:r>
              <a:rPr lang="en-US" sz="4400" dirty="0"/>
              <a:t> or </a:t>
            </a:r>
            <a:endParaRPr lang="en-US" sz="4400" dirty="0" smtClean="0"/>
          </a:p>
          <a:p>
            <a:pPr fontAlgn="base"/>
            <a:r>
              <a:rPr lang="en-US" sz="4400" dirty="0" smtClean="0">
                <a:hlinkClick r:id="rId3"/>
              </a:rPr>
              <a:t>www.DrMichaelJFredrick.com</a:t>
            </a:r>
            <a:r>
              <a:rPr lang="en-US" sz="4400" dirty="0"/>
              <a:t> </a:t>
            </a:r>
            <a:endParaRPr lang="en-US" sz="4400" dirty="0" smtClean="0"/>
          </a:p>
          <a:p>
            <a:pPr fontAlgn="base"/>
            <a:r>
              <a:rPr lang="en-US" sz="4400" dirty="0" smtClean="0"/>
              <a:t>Dr</a:t>
            </a:r>
            <a:r>
              <a:rPr lang="en-US" sz="4400" dirty="0"/>
              <a:t>. Michael J Fredrick, LLC</a:t>
            </a:r>
          </a:p>
          <a:p>
            <a:pPr fontAlgn="base"/>
            <a:r>
              <a:rPr lang="en-US" sz="4400" dirty="0"/>
              <a:t>Insights 21 Podcast Email: </a:t>
            </a:r>
            <a:r>
              <a:rPr lang="en-US" sz="4400" dirty="0">
                <a:hlinkClick r:id="rId4"/>
              </a:rPr>
              <a:t>mjfinsights21@gmail.com</a:t>
            </a:r>
            <a:endParaRPr lang="en-US" sz="4400" dirty="0"/>
          </a:p>
          <a:p>
            <a:endParaRPr lang="en-US" dirty="0"/>
          </a:p>
        </p:txBody>
      </p:sp>
      <p:pic>
        <p:nvPicPr>
          <p:cNvPr id="4" name="Picture 2" descr="Image result for human trafficking">
            <a:extLst>
              <a:ext uri="{FF2B5EF4-FFF2-40B4-BE49-F238E27FC236}">
                <a16:creationId xmlns:a16="http://schemas.microsoft.com/office/drawing/2014/main" xmlns="" id="{2F51ADF2-B6FB-4119-9574-A29AC05835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54876" y="2306168"/>
            <a:ext cx="7628238" cy="172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09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8496"/>
          </a:xfrm>
        </p:spPr>
        <p:txBody>
          <a:bodyPr/>
          <a:lstStyle/>
          <a:p>
            <a:r>
              <a:rPr lang="en-US" dirty="0" smtClean="0"/>
              <a:t>Child Abuse = MPD, DID, Trauma-based Mind Control</a:t>
            </a:r>
            <a:endParaRPr lang="en-US" dirty="0"/>
          </a:p>
        </p:txBody>
      </p:sp>
      <p:sp>
        <p:nvSpPr>
          <p:cNvPr id="3" name="Content Placeholder 2"/>
          <p:cNvSpPr>
            <a:spLocks noGrp="1"/>
          </p:cNvSpPr>
          <p:nvPr>
            <p:ph idx="1"/>
          </p:nvPr>
        </p:nvSpPr>
        <p:spPr>
          <a:xfrm>
            <a:off x="0" y="848496"/>
            <a:ext cx="12192000" cy="6009503"/>
          </a:xfrm>
        </p:spPr>
        <p:txBody>
          <a:bodyPr>
            <a:normAutofit fontScale="92500" lnSpcReduction="20000"/>
          </a:bodyPr>
          <a:lstStyle/>
          <a:p>
            <a:r>
              <a:rPr lang="en-US" b="1" u="sng" dirty="0"/>
              <a:t>It Ends With Us</a:t>
            </a:r>
            <a:r>
              <a:rPr lang="en-US" dirty="0"/>
              <a:t> (2024) = </a:t>
            </a:r>
            <a:r>
              <a:rPr lang="en-US" dirty="0" smtClean="0"/>
              <a:t>movie </a:t>
            </a:r>
            <a:r>
              <a:rPr lang="en-US" dirty="0"/>
              <a:t>about overcoming child </a:t>
            </a:r>
            <a:r>
              <a:rPr lang="en-US" dirty="0" smtClean="0"/>
              <a:t>abuse</a:t>
            </a:r>
            <a:endParaRPr lang="en-US" b="1" u="sng" dirty="0" smtClean="0"/>
          </a:p>
          <a:p>
            <a:r>
              <a:rPr lang="en-US" b="1" u="sng" dirty="0" smtClean="0"/>
              <a:t>"</a:t>
            </a:r>
            <a:r>
              <a:rPr lang="en-US" b="1" u="sng" dirty="0"/>
              <a:t>Twenty-Two Faces: Inside the Extraordinary Life of Jenny Hill and Her Twenty-Two Multiple Personalities."</a:t>
            </a:r>
            <a:r>
              <a:rPr lang="en-US" dirty="0"/>
              <a:t> (2024, 2012) by Judy </a:t>
            </a:r>
            <a:r>
              <a:rPr lang="en-US" dirty="0" err="1" smtClean="0"/>
              <a:t>Byington</a:t>
            </a:r>
            <a:endParaRPr lang="en-US" dirty="0" smtClean="0"/>
          </a:p>
          <a:p>
            <a:r>
              <a:rPr lang="en-US" b="1" u="sng" dirty="0"/>
              <a:t>Split </a:t>
            </a:r>
            <a:r>
              <a:rPr lang="en-US" dirty="0"/>
              <a:t>(2022) movie about MPD, DID 23 identities live in his </a:t>
            </a:r>
            <a:r>
              <a:rPr lang="en-US" dirty="0" smtClean="0"/>
              <a:t>body</a:t>
            </a:r>
          </a:p>
          <a:p>
            <a:r>
              <a:rPr lang="en-US" b="1" u="sng" dirty="0"/>
              <a:t>Miss America by Day Documentary</a:t>
            </a:r>
            <a:r>
              <a:rPr lang="en-US" dirty="0"/>
              <a:t> (2019) by Marilyn Van </a:t>
            </a:r>
            <a:r>
              <a:rPr lang="en-US" dirty="0" err="1"/>
              <a:t>Derbur</a:t>
            </a:r>
            <a:endParaRPr lang="en-US" dirty="0"/>
          </a:p>
          <a:p>
            <a:r>
              <a:rPr lang="en-US" b="1" u="sng" dirty="0"/>
              <a:t>Miss America by Day: Lessons Learned from Ultimate Betrayals and Unconditional Love</a:t>
            </a:r>
            <a:r>
              <a:rPr lang="en-US" dirty="0"/>
              <a:t> (2003) by Marilyn Van </a:t>
            </a:r>
            <a:r>
              <a:rPr lang="en-US" dirty="0" err="1" smtClean="0"/>
              <a:t>Derbur</a:t>
            </a:r>
            <a:endParaRPr lang="en-US" dirty="0"/>
          </a:p>
          <a:p>
            <a:r>
              <a:rPr lang="en-US" b="1" u="sng" dirty="0"/>
              <a:t>The Minds of Billy Milligan</a:t>
            </a:r>
            <a:r>
              <a:rPr lang="en-US" dirty="0"/>
              <a:t> (1995) by Daniel Keyes</a:t>
            </a:r>
          </a:p>
          <a:p>
            <a:r>
              <a:rPr lang="en-US" b="1" u="sng" dirty="0"/>
              <a:t>Sybil: The Classic True Story of a Woman Possessed by 16 Personalities</a:t>
            </a:r>
            <a:r>
              <a:rPr lang="en-US" dirty="0"/>
              <a:t> (2009) by Flora </a:t>
            </a:r>
            <a:r>
              <a:rPr lang="en-US" dirty="0" err="1"/>
              <a:t>Rheta</a:t>
            </a:r>
            <a:r>
              <a:rPr lang="en-US" dirty="0"/>
              <a:t> Schreiber</a:t>
            </a:r>
          </a:p>
          <a:p>
            <a:r>
              <a:rPr lang="en-US" b="1" u="sng" dirty="0"/>
              <a:t>Sybil</a:t>
            </a:r>
            <a:r>
              <a:rPr lang="en-US" b="1" dirty="0"/>
              <a:t> </a:t>
            </a:r>
            <a:r>
              <a:rPr lang="en-US" dirty="0"/>
              <a:t>(1976) = TV movie about Dissociation, MPD, DID with Sally Field, Joanne </a:t>
            </a:r>
            <a:r>
              <a:rPr lang="en-US" dirty="0" smtClean="0"/>
              <a:t>Woodward</a:t>
            </a:r>
            <a:endParaRPr lang="en-US" dirty="0"/>
          </a:p>
          <a:p>
            <a:r>
              <a:rPr lang="en-US" b="1" u="sng" dirty="0"/>
              <a:t>Chinatown </a:t>
            </a:r>
            <a:r>
              <a:rPr lang="en-US" dirty="0"/>
              <a:t>(1974) = movie about realities of corruption in 1930s Hollywood &amp; how </a:t>
            </a:r>
            <a:r>
              <a:rPr lang="en-US" u="sng" dirty="0"/>
              <a:t>wealthy are above the law </a:t>
            </a:r>
            <a:r>
              <a:rPr lang="en-US" dirty="0"/>
              <a:t>and do what they want including pedophilia with their family - Jack Nicholson, Faye Dunaway, John </a:t>
            </a:r>
            <a:r>
              <a:rPr lang="en-US" dirty="0" smtClean="0"/>
              <a:t>Huston</a:t>
            </a:r>
          </a:p>
          <a:p>
            <a:r>
              <a:rPr lang="en-US" b="1" u="sng" dirty="0" smtClean="0"/>
              <a:t>The Three Faces of Eve </a:t>
            </a:r>
            <a:r>
              <a:rPr lang="en-US" dirty="0" smtClean="0"/>
              <a:t>(1957) = doctor treats patient (Joanne Woodward) with MPD</a:t>
            </a:r>
            <a:endParaRPr lang="en-US" dirty="0"/>
          </a:p>
          <a:p>
            <a:endParaRPr lang="en-US" dirty="0"/>
          </a:p>
        </p:txBody>
      </p:sp>
    </p:spTree>
    <p:extLst>
      <p:ext uri="{BB962C8B-B14F-4D97-AF65-F5344CB8AC3E}">
        <p14:creationId xmlns:p14="http://schemas.microsoft.com/office/powerpoint/2010/main" val="1932749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3296"/>
          </a:xfrm>
        </p:spPr>
        <p:txBody>
          <a:bodyPr/>
          <a:lstStyle/>
          <a:p>
            <a:r>
              <a:rPr lang="en-US" b="1" dirty="0" smtClean="0"/>
              <a:t>Cathy O’Brien = Michigan</a:t>
            </a:r>
            <a:endParaRPr lang="en-US" b="1" dirty="0"/>
          </a:p>
        </p:txBody>
      </p:sp>
      <p:sp>
        <p:nvSpPr>
          <p:cNvPr id="3" name="Content Placeholder 2"/>
          <p:cNvSpPr>
            <a:spLocks noGrp="1"/>
          </p:cNvSpPr>
          <p:nvPr>
            <p:ph idx="1"/>
          </p:nvPr>
        </p:nvSpPr>
        <p:spPr>
          <a:xfrm>
            <a:off x="0" y="1153296"/>
            <a:ext cx="12192000" cy="5704703"/>
          </a:xfrm>
        </p:spPr>
        <p:txBody>
          <a:bodyPr>
            <a:normAutofit/>
          </a:bodyPr>
          <a:lstStyle/>
          <a:p>
            <a:pPr marL="0" indent="0">
              <a:buNone/>
            </a:pPr>
            <a:r>
              <a:rPr lang="en-US" sz="3200" b="1" u="sng" dirty="0" smtClean="0"/>
              <a:t>TRANCE </a:t>
            </a:r>
            <a:r>
              <a:rPr lang="en-US" sz="3200" dirty="0"/>
              <a:t>(2022) </a:t>
            </a:r>
            <a:r>
              <a:rPr lang="en-US" sz="3200" dirty="0" smtClean="0"/>
              <a:t>The </a:t>
            </a:r>
            <a:r>
              <a:rPr lang="en-US" sz="3200" dirty="0"/>
              <a:t>Cathy O’Brien Story @ </a:t>
            </a:r>
            <a:r>
              <a:rPr lang="en-US" sz="3200" u="sng" dirty="0" smtClean="0">
                <a:hlinkClick r:id="rId2"/>
              </a:rPr>
              <a:t>www.TRANCE.movie</a:t>
            </a:r>
            <a:r>
              <a:rPr lang="en-US" sz="3200" dirty="0"/>
              <a:t> </a:t>
            </a:r>
            <a:r>
              <a:rPr lang="en-US" sz="3200" dirty="0" smtClean="0"/>
              <a:t>= Documentary </a:t>
            </a:r>
            <a:r>
              <a:rPr lang="en-US" sz="3200" dirty="0"/>
              <a:t>film TRANCE who spoke about Jesuit programming cooperating with the CIA </a:t>
            </a:r>
            <a:endParaRPr lang="en-US" sz="3200" u="sng" dirty="0" smtClean="0"/>
          </a:p>
          <a:p>
            <a:r>
              <a:rPr lang="en-US" sz="3200" b="1" u="sng" dirty="0" smtClean="0"/>
              <a:t>*TRANCE </a:t>
            </a:r>
            <a:r>
              <a:rPr lang="en-US" sz="3200" b="1" u="sng" dirty="0"/>
              <a:t>Formation of America: True Life Story of a Mind-Controlled Slave</a:t>
            </a:r>
            <a:r>
              <a:rPr lang="en-US" sz="3200" dirty="0"/>
              <a:t> (1995) by Cathy O’Brien &amp; Mark Phillips</a:t>
            </a:r>
          </a:p>
          <a:p>
            <a:r>
              <a:rPr lang="en-US" sz="3200" b="1" u="sng" dirty="0"/>
              <a:t>Access Denied For Reasons of National Security: Documented Journey from CIA Mind-Controlled Slave to US </a:t>
            </a:r>
            <a:r>
              <a:rPr lang="en-US" sz="3200" b="1" u="sng" dirty="0" err="1"/>
              <a:t>Governement</a:t>
            </a:r>
            <a:r>
              <a:rPr lang="en-US" sz="3200" b="1" u="sng" dirty="0"/>
              <a:t> Whistleblower</a:t>
            </a:r>
            <a:r>
              <a:rPr lang="en-US" sz="3200" dirty="0"/>
              <a:t> (2004) by Cathy O’Brien &amp; Mark Phillips </a:t>
            </a:r>
            <a:endParaRPr lang="en-US" sz="3200" dirty="0" smtClean="0"/>
          </a:p>
          <a:p>
            <a:r>
              <a:rPr lang="en-US" sz="3200" b="1" u="sng" dirty="0" smtClean="0"/>
              <a:t>PTSD: </a:t>
            </a:r>
            <a:r>
              <a:rPr lang="en-US" sz="3200" b="1" u="sng" dirty="0"/>
              <a:t>Time to Heal</a:t>
            </a:r>
            <a:r>
              <a:rPr lang="en-US" sz="3200" dirty="0"/>
              <a:t> (2016) by Cathy O’Brien </a:t>
            </a:r>
            <a:endParaRPr lang="en-US" sz="3200" dirty="0" smtClean="0"/>
          </a:p>
          <a:p>
            <a:pPr marL="0" indent="0">
              <a:buNone/>
            </a:pPr>
            <a:r>
              <a:rPr lang="en-US" sz="3200" dirty="0"/>
              <a:t>website @ </a:t>
            </a:r>
            <a:r>
              <a:rPr lang="en-US" sz="3200" u="sng" dirty="0" smtClean="0">
                <a:hlinkClick r:id="rId3"/>
              </a:rPr>
              <a:t>www.trance-formation.com</a:t>
            </a:r>
            <a:endParaRPr lang="en-US" sz="3200" u="sng" dirty="0" smtClean="0"/>
          </a:p>
          <a:p>
            <a:pPr marL="0" indent="0">
              <a:buNone/>
            </a:pPr>
            <a:r>
              <a:rPr lang="en-US" sz="3200" b="1" u="sng" dirty="0"/>
              <a:t>*Behold a Pale Horse </a:t>
            </a:r>
            <a:r>
              <a:rPr lang="en-US" sz="3200" dirty="0"/>
              <a:t>(1991) by William Cooper</a:t>
            </a:r>
          </a:p>
          <a:p>
            <a:endParaRPr lang="en-US" sz="3200" dirty="0"/>
          </a:p>
        </p:txBody>
      </p:sp>
      <p:pic>
        <p:nvPicPr>
          <p:cNvPr id="4" name="Picture 2" descr="Image result for cathy o'brien">
            <a:extLst>
              <a:ext uri="{FF2B5EF4-FFF2-40B4-BE49-F238E27FC236}">
                <a16:creationId xmlns:a16="http://schemas.microsoft.com/office/drawing/2014/main" xmlns="" id="{8C3D1DFE-B2F1-47DE-90C5-4BE3B20C3C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04" r="6353" b="-1"/>
          <a:stretch/>
        </p:blipFill>
        <p:spPr bwMode="auto">
          <a:xfrm>
            <a:off x="8634399" y="4542838"/>
            <a:ext cx="3479631" cy="2315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athy o'brien">
            <a:extLst>
              <a:ext uri="{FF2B5EF4-FFF2-40B4-BE49-F238E27FC236}">
                <a16:creationId xmlns:a16="http://schemas.microsoft.com/office/drawing/2014/main" xmlns="" id="{EE69ADAD-CB2D-451F-ADD7-32974D7370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4210"/>
          <a:stretch/>
        </p:blipFill>
        <p:spPr bwMode="auto">
          <a:xfrm>
            <a:off x="8634398" y="-7061"/>
            <a:ext cx="3557601" cy="11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87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80302"/>
          </a:xfrm>
        </p:spPr>
        <p:txBody>
          <a:bodyPr/>
          <a:lstStyle/>
          <a:p>
            <a:r>
              <a:rPr lang="en-US" dirty="0" smtClean="0"/>
              <a:t>Cathy O’Brien &amp; Mel Gibson quotes</a:t>
            </a:r>
            <a:endParaRPr lang="en-US" dirty="0"/>
          </a:p>
        </p:txBody>
      </p:sp>
      <p:sp>
        <p:nvSpPr>
          <p:cNvPr id="3" name="Content Placeholder 2"/>
          <p:cNvSpPr>
            <a:spLocks noGrp="1"/>
          </p:cNvSpPr>
          <p:nvPr>
            <p:ph idx="1"/>
          </p:nvPr>
        </p:nvSpPr>
        <p:spPr>
          <a:xfrm>
            <a:off x="0" y="980302"/>
            <a:ext cx="12192000" cy="5877697"/>
          </a:xfrm>
        </p:spPr>
        <p:txBody>
          <a:bodyPr>
            <a:normAutofit fontScale="92500"/>
          </a:bodyPr>
          <a:lstStyle/>
          <a:p>
            <a:pPr marL="0" indent="0">
              <a:buNone/>
            </a:pPr>
            <a:r>
              <a:rPr lang="en-US" b="1" u="sng" dirty="0" smtClean="0"/>
              <a:t>*Child sex trafficking</a:t>
            </a:r>
            <a:r>
              <a:rPr lang="en-US" b="1" dirty="0" smtClean="0"/>
              <a:t> </a:t>
            </a:r>
            <a:r>
              <a:rPr lang="en-US" b="1" u="sng" dirty="0" smtClean="0"/>
              <a:t>funds</a:t>
            </a:r>
            <a:r>
              <a:rPr lang="en-US" b="1" dirty="0" smtClean="0"/>
              <a:t> and fuels the </a:t>
            </a:r>
            <a:r>
              <a:rPr lang="en-US" b="1" u="sng" dirty="0" smtClean="0"/>
              <a:t>New World Order slave society agenda</a:t>
            </a:r>
            <a:r>
              <a:rPr lang="en-US" dirty="0" smtClean="0"/>
              <a:t>. I know. I am a survivor of it and it has been going on my whole life. It is a </a:t>
            </a:r>
            <a:r>
              <a:rPr lang="en-US" b="1" u="sng" dirty="0" smtClean="0"/>
              <a:t>blackmail op </a:t>
            </a:r>
            <a:r>
              <a:rPr lang="en-US" b="1" dirty="0" smtClean="0"/>
              <a:t>and a </a:t>
            </a:r>
            <a:r>
              <a:rPr lang="en-US" b="1" u="sng" dirty="0" smtClean="0"/>
              <a:t>mind control </a:t>
            </a:r>
            <a:r>
              <a:rPr lang="en-US" b="1" dirty="0" smtClean="0"/>
              <a:t>op</a:t>
            </a:r>
            <a:r>
              <a:rPr lang="en-US" dirty="0" smtClean="0"/>
              <a:t>, and </a:t>
            </a:r>
            <a:r>
              <a:rPr lang="en-US" b="1" u="sng" dirty="0" smtClean="0"/>
              <a:t>awareness is the first step toward positive, necessary change</a:t>
            </a:r>
            <a:r>
              <a:rPr lang="en-US" dirty="0" smtClean="0"/>
              <a:t>.     -Cathy O’Brien, MK Ultra Monarch Nazi Mind Control, SRA, Survivor</a:t>
            </a:r>
          </a:p>
          <a:p>
            <a:pPr marL="0" indent="0">
              <a:buNone/>
            </a:pPr>
            <a:r>
              <a:rPr lang="en-US" b="1" dirty="0" smtClean="0"/>
              <a:t>“</a:t>
            </a:r>
            <a:r>
              <a:rPr lang="en-US" b="1" u="sng" dirty="0" smtClean="0"/>
              <a:t>Our world </a:t>
            </a:r>
            <a:r>
              <a:rPr lang="en-US" b="1" dirty="0" smtClean="0"/>
              <a:t>has been </a:t>
            </a:r>
            <a:r>
              <a:rPr lang="en-US" b="1" u="sng" dirty="0" smtClean="0"/>
              <a:t>shaped by pedophiles, perverts, criminals, and global elite power mongers for decades</a:t>
            </a:r>
            <a:r>
              <a:rPr lang="en-US" b="1" dirty="0" smtClean="0"/>
              <a:t>.  </a:t>
            </a:r>
            <a:r>
              <a:rPr lang="en-US" b="1" u="sng" dirty="0" smtClean="0"/>
              <a:t>Bringing</a:t>
            </a:r>
            <a:r>
              <a:rPr lang="en-US" b="1" dirty="0" smtClean="0"/>
              <a:t> these </a:t>
            </a:r>
            <a:r>
              <a:rPr lang="en-US" b="1" u="sng" dirty="0" smtClean="0"/>
              <a:t>dark secrets into the light of conscious awareness</a:t>
            </a:r>
            <a:r>
              <a:rPr lang="en-US" b="1" dirty="0" smtClean="0"/>
              <a:t> is imperative</a:t>
            </a:r>
            <a:r>
              <a:rPr lang="en-US" dirty="0" smtClean="0"/>
              <a:t> for diffusing the powers that have been in control of U.S., our information, our government, and our children for so long.”  -Cathy O’Brien, </a:t>
            </a:r>
            <a:r>
              <a:rPr lang="en-US" u="sng" dirty="0" smtClean="0">
                <a:hlinkClick r:id="rId2"/>
              </a:rPr>
              <a:t>www.TRANCE.movie</a:t>
            </a:r>
            <a:endParaRPr lang="en-US" dirty="0" smtClean="0"/>
          </a:p>
          <a:p>
            <a:pPr marL="0" indent="0">
              <a:buNone/>
            </a:pPr>
            <a:r>
              <a:rPr lang="en-US" b="1" dirty="0" smtClean="0"/>
              <a:t>Worldwide, </a:t>
            </a:r>
            <a:r>
              <a:rPr lang="en-US" b="1" u="sng" dirty="0" smtClean="0"/>
              <a:t>children are stolen</a:t>
            </a:r>
            <a:r>
              <a:rPr lang="en-US" b="1" dirty="0" smtClean="0"/>
              <a:t> and </a:t>
            </a:r>
            <a:r>
              <a:rPr lang="en-US" b="1" u="sng" dirty="0" smtClean="0"/>
              <a:t>sold to elite pedophile rings</a:t>
            </a:r>
            <a:r>
              <a:rPr lang="en-US" b="1" dirty="0" smtClean="0"/>
              <a:t>.  They are </a:t>
            </a:r>
            <a:r>
              <a:rPr lang="en-US" b="1" u="sng" dirty="0" smtClean="0"/>
              <a:t>tortured, raped, &amp; murdered</a:t>
            </a:r>
            <a:r>
              <a:rPr lang="en-US" b="1" dirty="0" smtClean="0"/>
              <a:t> as </a:t>
            </a:r>
            <a:r>
              <a:rPr lang="en-US" b="1" u="sng" dirty="0" smtClean="0"/>
              <a:t>part of satanic ritual ceremonies</a:t>
            </a:r>
            <a:r>
              <a:rPr lang="en-US" b="1" dirty="0" smtClean="0"/>
              <a:t>.  The murderers then </a:t>
            </a:r>
            <a:r>
              <a:rPr lang="en-US" b="1" u="sng" dirty="0" smtClean="0"/>
              <a:t>drink the children’s blood</a:t>
            </a:r>
            <a:r>
              <a:rPr lang="en-US" b="1" dirty="0" smtClean="0"/>
              <a:t> and they </a:t>
            </a:r>
            <a:r>
              <a:rPr lang="en-US" b="1" u="sng" dirty="0" smtClean="0"/>
              <a:t>eat their flesh</a:t>
            </a:r>
            <a:r>
              <a:rPr lang="en-US" b="1" dirty="0" smtClean="0"/>
              <a:t>.  The </a:t>
            </a:r>
            <a:r>
              <a:rPr lang="en-US" b="1" u="sng" dirty="0" smtClean="0"/>
              <a:t>blood of children who were severely traumatized before they died, contains </a:t>
            </a:r>
            <a:r>
              <a:rPr lang="en-US" b="1" u="sng" dirty="0" err="1" smtClean="0"/>
              <a:t>Adrenochrome</a:t>
            </a:r>
            <a:r>
              <a:rPr lang="en-US" b="1" dirty="0" smtClean="0"/>
              <a:t>: a natural </a:t>
            </a:r>
            <a:r>
              <a:rPr lang="en-US" b="1" u="sng" dirty="0" smtClean="0"/>
              <a:t>drug produced by the pineal gland</a:t>
            </a:r>
            <a:r>
              <a:rPr lang="en-US" b="1" dirty="0" smtClean="0"/>
              <a:t> in the brain.  </a:t>
            </a:r>
            <a:r>
              <a:rPr lang="en-US" b="1" dirty="0" err="1" smtClean="0"/>
              <a:t>Adrenochrome</a:t>
            </a:r>
            <a:r>
              <a:rPr lang="en-US" b="1" dirty="0" smtClean="0"/>
              <a:t> is </a:t>
            </a:r>
            <a:r>
              <a:rPr lang="en-US" b="1" u="sng" dirty="0" smtClean="0"/>
              <a:t>the highest valued drug in the world</a:t>
            </a:r>
            <a:r>
              <a:rPr lang="en-US" b="1" dirty="0" smtClean="0"/>
              <a:t>.  The </a:t>
            </a:r>
            <a:r>
              <a:rPr lang="en-US" b="1" u="sng" dirty="0" smtClean="0"/>
              <a:t>God these people serve is </a:t>
            </a:r>
            <a:r>
              <a:rPr lang="en-US" b="1" u="sng" dirty="0" err="1" smtClean="0"/>
              <a:t>satan</a:t>
            </a:r>
            <a:r>
              <a:rPr lang="en-US" b="1" dirty="0" smtClean="0"/>
              <a:t>.  It’s not a God of love and mercy… </a:t>
            </a:r>
            <a:r>
              <a:rPr lang="en-US" dirty="0" smtClean="0"/>
              <a:t>-Mel Gibson</a:t>
            </a:r>
          </a:p>
          <a:p>
            <a:endParaRPr lang="en-US" dirty="0"/>
          </a:p>
        </p:txBody>
      </p:sp>
    </p:spTree>
    <p:extLst>
      <p:ext uri="{BB962C8B-B14F-4D97-AF65-F5344CB8AC3E}">
        <p14:creationId xmlns:p14="http://schemas.microsoft.com/office/powerpoint/2010/main" val="1657159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3784"/>
          </a:xfrm>
        </p:spPr>
        <p:txBody>
          <a:bodyPr>
            <a:normAutofit fontScale="90000"/>
          </a:bodyPr>
          <a:lstStyle/>
          <a:p>
            <a:r>
              <a:rPr lang="en-US" b="1" u="sng" dirty="0" smtClean="0"/>
              <a:t/>
            </a:r>
            <a:br>
              <a:rPr lang="en-US" b="1" u="sng" dirty="0" smtClean="0"/>
            </a:br>
            <a:r>
              <a:rPr lang="en-US" b="1" u="sng" dirty="0" err="1" smtClean="0"/>
              <a:t>Adrenochrome</a:t>
            </a:r>
            <a:r>
              <a:rPr lang="en-US" b="1" u="sng" dirty="0" smtClean="0"/>
              <a:t> </a:t>
            </a:r>
            <a:r>
              <a:rPr lang="en-US" b="1" u="sng" dirty="0"/>
              <a:t>6 related movies</a:t>
            </a:r>
            <a:r>
              <a:rPr lang="en-US" dirty="0"/>
              <a:t>:</a:t>
            </a:r>
            <a:br>
              <a:rPr lang="en-US" dirty="0"/>
            </a:br>
            <a:endParaRPr lang="en-US" dirty="0"/>
          </a:p>
        </p:txBody>
      </p:sp>
      <p:sp>
        <p:nvSpPr>
          <p:cNvPr id="3" name="Content Placeholder 2"/>
          <p:cNvSpPr>
            <a:spLocks noGrp="1"/>
          </p:cNvSpPr>
          <p:nvPr>
            <p:ph idx="1"/>
          </p:nvPr>
        </p:nvSpPr>
        <p:spPr>
          <a:xfrm>
            <a:off x="0" y="922639"/>
            <a:ext cx="12192000" cy="5935362"/>
          </a:xfrm>
        </p:spPr>
        <p:txBody>
          <a:bodyPr>
            <a:normAutofit fontScale="85000" lnSpcReduction="20000"/>
          </a:bodyPr>
          <a:lstStyle/>
          <a:p>
            <a:pPr marL="0" indent="0">
              <a:buNone/>
            </a:pPr>
            <a:r>
              <a:rPr lang="en-US" dirty="0"/>
              <a:t>1 </a:t>
            </a:r>
            <a:r>
              <a:rPr lang="en-US" dirty="0" smtClean="0"/>
              <a:t>“</a:t>
            </a:r>
            <a:r>
              <a:rPr lang="en-US" b="1" u="sng" dirty="0" smtClean="0"/>
              <a:t>The Substance</a:t>
            </a:r>
            <a:r>
              <a:rPr lang="en-US" dirty="0" smtClean="0"/>
              <a:t>” (2024) = </a:t>
            </a:r>
            <a:r>
              <a:rPr lang="en-US" b="1" dirty="0" smtClean="0"/>
              <a:t>Demi Moore </a:t>
            </a:r>
            <a:r>
              <a:rPr lang="en-US" dirty="0" smtClean="0"/>
              <a:t>movie about the Party Substance = A/C</a:t>
            </a:r>
          </a:p>
          <a:p>
            <a:pPr marL="0" indent="0">
              <a:buNone/>
            </a:pPr>
            <a:r>
              <a:rPr lang="en-US" dirty="0" smtClean="0"/>
              <a:t>2 </a:t>
            </a:r>
            <a:r>
              <a:rPr lang="en-US" b="1" u="sng" dirty="0" smtClean="0"/>
              <a:t>Dr</a:t>
            </a:r>
            <a:r>
              <a:rPr lang="en-US" b="1" u="sng" dirty="0"/>
              <a:t>. Sleep </a:t>
            </a:r>
            <a:r>
              <a:rPr lang="en-US" b="1" dirty="0"/>
              <a:t>(2019) – </a:t>
            </a:r>
            <a:r>
              <a:rPr lang="en-US" dirty="0"/>
              <a:t>Ewan </a:t>
            </a:r>
            <a:r>
              <a:rPr lang="en-US" dirty="0" err="1"/>
              <a:t>McGreggor</a:t>
            </a:r>
            <a:r>
              <a:rPr lang="en-US" dirty="0"/>
              <a:t>, Mary Astor, Rebecca Ferguson – A cult who feed off the “shine” of innocents by violence to children being tortured to death (</a:t>
            </a:r>
            <a:r>
              <a:rPr lang="en-US" dirty="0" err="1"/>
              <a:t>Adrenochrome</a:t>
            </a:r>
            <a:r>
              <a:rPr lang="en-US" dirty="0"/>
              <a:t> harvesting) in their quest for immortality.  Movie related to </a:t>
            </a:r>
            <a:r>
              <a:rPr lang="en-US" u="sng" dirty="0"/>
              <a:t>The Shining </a:t>
            </a:r>
            <a:r>
              <a:rPr lang="en-US" dirty="0"/>
              <a:t>(1980) directed by </a:t>
            </a:r>
            <a:r>
              <a:rPr lang="en-US" u="sng" dirty="0"/>
              <a:t>Stanley Kubrick </a:t>
            </a:r>
            <a:r>
              <a:rPr lang="en-US" dirty="0"/>
              <a:t>who also directed </a:t>
            </a:r>
            <a:r>
              <a:rPr lang="en-US" u="sng" dirty="0"/>
              <a:t>Eyes Wide Shut </a:t>
            </a:r>
            <a:r>
              <a:rPr lang="en-US" dirty="0"/>
              <a:t>(1999) with Tom Cruise &amp; Nicole Kidman.</a:t>
            </a:r>
          </a:p>
          <a:p>
            <a:pPr marL="0" indent="0">
              <a:buNone/>
            </a:pPr>
            <a:r>
              <a:rPr lang="en-US" dirty="0"/>
              <a:t>3</a:t>
            </a:r>
            <a:r>
              <a:rPr lang="en-US" b="1" dirty="0" smtClean="0"/>
              <a:t> </a:t>
            </a:r>
            <a:r>
              <a:rPr lang="en-US" b="1" u="sng" dirty="0"/>
              <a:t>Jupiter Ascending </a:t>
            </a:r>
            <a:r>
              <a:rPr lang="en-US" b="1" dirty="0"/>
              <a:t>(2015) </a:t>
            </a:r>
            <a:r>
              <a:rPr lang="en-US" dirty="0"/>
              <a:t>– Mila </a:t>
            </a:r>
            <a:r>
              <a:rPr lang="en-US" dirty="0" err="1"/>
              <a:t>Kunis</a:t>
            </a:r>
            <a:r>
              <a:rPr lang="en-US" dirty="0"/>
              <a:t>, Channing Tatum must fight to protect the inhabitants of Earth from an ancient and destructive industry.</a:t>
            </a:r>
          </a:p>
          <a:p>
            <a:pPr marL="0" indent="0">
              <a:buNone/>
            </a:pPr>
            <a:r>
              <a:rPr lang="en-US" dirty="0"/>
              <a:t>4</a:t>
            </a:r>
            <a:r>
              <a:rPr lang="en-US" b="1" dirty="0" smtClean="0"/>
              <a:t> </a:t>
            </a:r>
            <a:r>
              <a:rPr lang="en-US" b="1" u="sng" dirty="0"/>
              <a:t>Monster’s </a:t>
            </a:r>
            <a:r>
              <a:rPr lang="en-US" b="1" u="sng" dirty="0" err="1"/>
              <a:t>Inc</a:t>
            </a:r>
            <a:r>
              <a:rPr lang="en-US" b="1" u="sng" dirty="0"/>
              <a:t> </a:t>
            </a:r>
            <a:r>
              <a:rPr lang="en-US" b="1" dirty="0"/>
              <a:t>(2001) – </a:t>
            </a:r>
            <a:r>
              <a:rPr lang="en-US" dirty="0"/>
              <a:t>Sully and Mike are the top scare team at Monster’s Inc., the scare processing team in      </a:t>
            </a:r>
            <a:r>
              <a:rPr lang="en-US" dirty="0" err="1"/>
              <a:t>Monstropolis</a:t>
            </a:r>
            <a:r>
              <a:rPr lang="en-US" dirty="0"/>
              <a:t>.  G-rated children’s film about </a:t>
            </a:r>
            <a:r>
              <a:rPr lang="en-US" dirty="0" err="1"/>
              <a:t>Adrenochrome</a:t>
            </a:r>
            <a:r>
              <a:rPr lang="en-US" dirty="0"/>
              <a:t> harvesting.</a:t>
            </a:r>
          </a:p>
          <a:p>
            <a:pPr marL="0" indent="0">
              <a:buNone/>
            </a:pPr>
            <a:r>
              <a:rPr lang="en-US" dirty="0"/>
              <a:t>5</a:t>
            </a:r>
            <a:r>
              <a:rPr lang="en-US" b="1" dirty="0" smtClean="0"/>
              <a:t> </a:t>
            </a:r>
            <a:r>
              <a:rPr lang="en-US" b="1" u="sng" dirty="0"/>
              <a:t>*Fear and Loathing in Las Vegas </a:t>
            </a:r>
            <a:r>
              <a:rPr lang="en-US" b="1" dirty="0"/>
              <a:t>(1998) – </a:t>
            </a:r>
            <a:r>
              <a:rPr lang="en-US" dirty="0"/>
              <a:t>Johnny Depp, </a:t>
            </a:r>
            <a:r>
              <a:rPr lang="en-US" dirty="0" err="1"/>
              <a:t>Benecio</a:t>
            </a:r>
            <a:r>
              <a:rPr lang="en-US" dirty="0"/>
              <a:t> Del Toro – An eccentric writer and his lawyer embark on a drug-laced (</a:t>
            </a:r>
            <a:r>
              <a:rPr lang="en-US" dirty="0" err="1"/>
              <a:t>Adrenochrome</a:t>
            </a:r>
            <a:r>
              <a:rPr lang="en-US" dirty="0"/>
              <a:t>) journey to Las Vegas in search of the American dream.</a:t>
            </a:r>
          </a:p>
          <a:p>
            <a:pPr marL="0" indent="0">
              <a:buNone/>
            </a:pPr>
            <a:r>
              <a:rPr lang="en-US" dirty="0"/>
              <a:t>6</a:t>
            </a:r>
            <a:r>
              <a:rPr lang="en-US" b="1" dirty="0" smtClean="0"/>
              <a:t> </a:t>
            </a:r>
            <a:r>
              <a:rPr lang="en-US" b="1" u="sng" dirty="0"/>
              <a:t>Death Becomes Her </a:t>
            </a:r>
            <a:r>
              <a:rPr lang="en-US" b="1" dirty="0"/>
              <a:t>(1992) – </a:t>
            </a:r>
            <a:r>
              <a:rPr lang="en-US" dirty="0"/>
              <a:t>Bruce Willis, Goldie Hawn, Meryl Streep – Story of 2 women who both drink an immortality (treatment) potion (</a:t>
            </a:r>
            <a:r>
              <a:rPr lang="en-US" dirty="0" err="1"/>
              <a:t>Adrenochrome</a:t>
            </a:r>
            <a:r>
              <a:rPr lang="en-US" dirty="0"/>
              <a:t>) and try to win the heart of the same man.</a:t>
            </a:r>
          </a:p>
          <a:p>
            <a:pPr marL="0" indent="0">
              <a:buNone/>
            </a:pPr>
            <a:r>
              <a:rPr lang="en-US" dirty="0"/>
              <a:t>7</a:t>
            </a:r>
            <a:r>
              <a:rPr lang="en-US" b="1" dirty="0" smtClean="0"/>
              <a:t> </a:t>
            </a:r>
            <a:r>
              <a:rPr lang="en-US" b="1" u="sng" dirty="0"/>
              <a:t>A Clockwork Orange </a:t>
            </a:r>
            <a:r>
              <a:rPr lang="en-US" b="1" dirty="0"/>
              <a:t>(1962) novel by Anthony Burgess (1971) film by Stanley Kubrick - </a:t>
            </a:r>
            <a:r>
              <a:rPr lang="en-US" dirty="0"/>
              <a:t>In </a:t>
            </a:r>
            <a:r>
              <a:rPr lang="en-US" b="1" dirty="0"/>
              <a:t>Anthony Burgess’</a:t>
            </a:r>
            <a:r>
              <a:rPr lang="en-US" dirty="0"/>
              <a:t> 1962 novel </a:t>
            </a:r>
            <a:r>
              <a:rPr lang="en-US" b="1" i="1" dirty="0"/>
              <a:t>A Clockwork Orange</a:t>
            </a:r>
            <a:r>
              <a:rPr lang="en-US" dirty="0"/>
              <a:t>, "</a:t>
            </a:r>
            <a:r>
              <a:rPr lang="en-US" b="1" dirty="0" err="1"/>
              <a:t>drencrom</a:t>
            </a:r>
            <a:r>
              <a:rPr lang="en-US" dirty="0"/>
              <a:t>" (presumably the </a:t>
            </a:r>
            <a:r>
              <a:rPr lang="en-US" b="1" dirty="0" err="1"/>
              <a:t>Nadsat</a:t>
            </a:r>
            <a:r>
              <a:rPr lang="en-US" b="1" dirty="0"/>
              <a:t> term for </a:t>
            </a:r>
            <a:r>
              <a:rPr lang="en-US" b="1" dirty="0" err="1"/>
              <a:t>adrenochrome</a:t>
            </a:r>
            <a:r>
              <a:rPr lang="en-US" dirty="0"/>
              <a:t>) is listed as one of the potential drugs that can be added to milk-plus (milk laced with a drug of the consumer's choice).</a:t>
            </a:r>
          </a:p>
          <a:p>
            <a:endParaRPr lang="en-US" dirty="0"/>
          </a:p>
        </p:txBody>
      </p:sp>
      <p:sp>
        <p:nvSpPr>
          <p:cNvPr id="16" name="AutoShape 48" descr="The Substance (2024) | Screen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14312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03869"/>
          </a:xfrm>
        </p:spPr>
        <p:txBody>
          <a:bodyPr/>
          <a:lstStyle/>
          <a:p>
            <a:r>
              <a:rPr lang="en-US" dirty="0" smtClean="0"/>
              <a:t>MK Ultra Mind Control &amp; SRA</a:t>
            </a:r>
            <a:endParaRPr lang="en-US" dirty="0"/>
          </a:p>
        </p:txBody>
      </p:sp>
      <p:sp>
        <p:nvSpPr>
          <p:cNvPr id="3" name="Content Placeholder 2"/>
          <p:cNvSpPr>
            <a:spLocks noGrp="1"/>
          </p:cNvSpPr>
          <p:nvPr>
            <p:ph idx="1"/>
          </p:nvPr>
        </p:nvSpPr>
        <p:spPr>
          <a:xfrm>
            <a:off x="0" y="1103870"/>
            <a:ext cx="12192000" cy="5754130"/>
          </a:xfrm>
        </p:spPr>
        <p:txBody>
          <a:bodyPr>
            <a:normAutofit/>
          </a:bodyPr>
          <a:lstStyle/>
          <a:p>
            <a:pPr marL="0" indent="0">
              <a:buNone/>
            </a:pPr>
            <a:r>
              <a:rPr lang="en-US" sz="3600" b="1" dirty="0"/>
              <a:t>Systematic </a:t>
            </a:r>
            <a:r>
              <a:rPr lang="en-US" sz="3600" b="1" u="sng" dirty="0"/>
              <a:t>mind control has permeated all aspects of society, continually reshaping our perception of reality</a:t>
            </a:r>
            <a:r>
              <a:rPr lang="en-US" sz="3600" b="1" dirty="0"/>
              <a:t>.  This infiltration </a:t>
            </a:r>
            <a:r>
              <a:rPr lang="en-US" sz="3600" b="1" u="sng" dirty="0"/>
              <a:t>began in 1947</a:t>
            </a:r>
            <a:r>
              <a:rPr lang="en-US" sz="3600" b="1" dirty="0"/>
              <a:t>, when </a:t>
            </a:r>
            <a:r>
              <a:rPr lang="en-US" sz="3600" b="1" u="sng" dirty="0"/>
              <a:t>Project Paperclip</a:t>
            </a:r>
            <a:r>
              <a:rPr lang="en-US" sz="3600" b="1" dirty="0"/>
              <a:t> was ushered into the United States, </a:t>
            </a:r>
            <a:r>
              <a:rPr lang="en-US" sz="3600" b="1" u="sng" dirty="0"/>
              <a:t>coinciding </a:t>
            </a:r>
            <a:r>
              <a:rPr lang="en-US" sz="3600" b="1" dirty="0"/>
              <a:t>with the </a:t>
            </a:r>
            <a:r>
              <a:rPr lang="en-US" sz="3600" b="1" u="sng" dirty="0"/>
              <a:t>inception of the CIA</a:t>
            </a:r>
            <a:r>
              <a:rPr lang="en-US" sz="3600" b="1" dirty="0"/>
              <a:t> and the </a:t>
            </a:r>
            <a:r>
              <a:rPr lang="en-US" sz="3600" b="1" u="sng" dirty="0"/>
              <a:t>National Security Act</a:t>
            </a:r>
            <a:r>
              <a:rPr lang="en-US" sz="3600" dirty="0"/>
              <a:t>.  -Cathy O’Brien  </a:t>
            </a:r>
            <a:r>
              <a:rPr lang="en-US" sz="3600" u="sng" dirty="0" smtClean="0">
                <a:hlinkClick r:id="rId2"/>
              </a:rPr>
              <a:t>www.TRANCE.movie</a:t>
            </a:r>
            <a:endParaRPr lang="en-US" sz="3600" b="1" u="sng" dirty="0" smtClean="0"/>
          </a:p>
          <a:p>
            <a:pPr marL="0" indent="0">
              <a:buNone/>
            </a:pPr>
            <a:r>
              <a:rPr lang="en-US" sz="3600" b="1" u="sng" dirty="0" smtClean="0"/>
              <a:t>MK </a:t>
            </a:r>
            <a:r>
              <a:rPr lang="en-US" sz="3600" b="1" u="sng" dirty="0"/>
              <a:t>Ultra</a:t>
            </a:r>
            <a:r>
              <a:rPr lang="en-US" sz="3600" dirty="0"/>
              <a:t> = is </a:t>
            </a:r>
            <a:r>
              <a:rPr lang="en-US" sz="3600" b="1" dirty="0"/>
              <a:t>the </a:t>
            </a:r>
            <a:r>
              <a:rPr lang="en-US" sz="3600" b="1" u="sng" dirty="0"/>
              <a:t>mind control program created by the CIA</a:t>
            </a:r>
            <a:r>
              <a:rPr lang="en-US" sz="3600" b="1" dirty="0"/>
              <a:t>.  Through </a:t>
            </a:r>
            <a:r>
              <a:rPr lang="en-US" sz="3600" b="1" u="sng" dirty="0"/>
              <a:t>torture, hypnosis, rape, and heavy drugging, soldiers were “created” for special government operations</a:t>
            </a:r>
            <a:r>
              <a:rPr lang="en-US" sz="3600" b="1" dirty="0"/>
              <a:t>.  Agents often have memory loss</a:t>
            </a:r>
            <a:r>
              <a:rPr lang="en-US" sz="3600" dirty="0"/>
              <a:t>.  Many believe the CIA still practices manipulating human consciousness.</a:t>
            </a:r>
          </a:p>
          <a:p>
            <a:endParaRPr lang="en-US" dirty="0"/>
          </a:p>
        </p:txBody>
      </p:sp>
    </p:spTree>
    <p:extLst>
      <p:ext uri="{BB962C8B-B14F-4D97-AF65-F5344CB8AC3E}">
        <p14:creationId xmlns:p14="http://schemas.microsoft.com/office/powerpoint/2010/main" val="1881174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03869"/>
          </a:xfrm>
        </p:spPr>
        <p:txBody>
          <a:bodyPr/>
          <a:lstStyle/>
          <a:p>
            <a:r>
              <a:rPr lang="en-US" dirty="0" smtClean="0"/>
              <a:t>SRA defined</a:t>
            </a:r>
            <a:endParaRPr lang="en-US" dirty="0"/>
          </a:p>
        </p:txBody>
      </p:sp>
      <p:sp>
        <p:nvSpPr>
          <p:cNvPr id="3" name="Content Placeholder 2"/>
          <p:cNvSpPr>
            <a:spLocks noGrp="1"/>
          </p:cNvSpPr>
          <p:nvPr>
            <p:ph idx="1"/>
          </p:nvPr>
        </p:nvSpPr>
        <p:spPr>
          <a:xfrm>
            <a:off x="0" y="766118"/>
            <a:ext cx="12192000" cy="6091881"/>
          </a:xfrm>
        </p:spPr>
        <p:txBody>
          <a:bodyPr/>
          <a:lstStyle/>
          <a:p>
            <a:pPr marL="0" indent="0">
              <a:buNone/>
            </a:pPr>
            <a:r>
              <a:rPr lang="en-US" b="1" u="sng" dirty="0"/>
              <a:t>SRA = Satanic Ritual Abuse</a:t>
            </a:r>
            <a:r>
              <a:rPr lang="en-US" dirty="0"/>
              <a:t> = </a:t>
            </a:r>
            <a:r>
              <a:rPr lang="en-US" b="1" dirty="0"/>
              <a:t>Ritualistic child abuse is the most hideous of all child abuse</a:t>
            </a:r>
            <a:r>
              <a:rPr lang="en-US" dirty="0"/>
              <a:t>.  The basic objective is </a:t>
            </a:r>
            <a:r>
              <a:rPr lang="en-US" b="1" dirty="0"/>
              <a:t>premeditated – to systematically and methodically torture and terrorize children until they are forced to dissociate</a:t>
            </a:r>
            <a:r>
              <a:rPr lang="en-US" dirty="0"/>
              <a:t>.  </a:t>
            </a:r>
            <a:r>
              <a:rPr lang="en-US" b="1" dirty="0"/>
              <a:t>The torture is</a:t>
            </a:r>
            <a:r>
              <a:rPr lang="en-US" dirty="0"/>
              <a:t> not a consequence of the loss of temper, but </a:t>
            </a:r>
            <a:r>
              <a:rPr lang="en-US" b="1" dirty="0"/>
              <a:t>the execution of well-planned, well-thought out rituals often performed by close relatives</a:t>
            </a:r>
            <a:r>
              <a:rPr lang="en-US" dirty="0"/>
              <a:t>.  </a:t>
            </a:r>
            <a:r>
              <a:rPr lang="en-US" b="1" dirty="0"/>
              <a:t>The only escape for the children is to dissociated.  They will develop a new personality to enable them to endure various forms of abuse</a:t>
            </a:r>
            <a:r>
              <a:rPr lang="en-US" dirty="0"/>
              <a:t>.  When the episode is over, the core personality is again in control and </a:t>
            </a:r>
            <a:r>
              <a:rPr lang="en-US" b="1" dirty="0"/>
              <a:t>the individual is not conscious of what happened</a:t>
            </a:r>
            <a:r>
              <a:rPr lang="en-US" b="1" dirty="0" smtClean="0"/>
              <a:t>.</a:t>
            </a:r>
          </a:p>
          <a:p>
            <a:pPr marL="0" indent="0">
              <a:buNone/>
            </a:pPr>
            <a:r>
              <a:rPr lang="en-US" b="1" u="sng" dirty="0"/>
              <a:t>Satanic Ritual Abuse</a:t>
            </a:r>
            <a:r>
              <a:rPr lang="en-US" dirty="0"/>
              <a:t> (SRA) is the </a:t>
            </a:r>
            <a:r>
              <a:rPr lang="en-US" b="1" u="sng" dirty="0"/>
              <a:t>extremely sadistic sexual, physical, emotional and spiritual abuse of children and vulnerable adults in the worship of Satan </a:t>
            </a:r>
            <a:r>
              <a:rPr lang="en-US" b="1" dirty="0"/>
              <a:t>by blaspheming God</a:t>
            </a:r>
            <a:r>
              <a:rPr lang="en-US" dirty="0"/>
              <a:t> through mocking the death and resurrection of Jesus Christ.  –Lisa Meister, Only God Rescued Me</a:t>
            </a:r>
          </a:p>
          <a:p>
            <a:pPr marL="0" indent="0">
              <a:buNone/>
            </a:pPr>
            <a:r>
              <a:rPr lang="en-US" dirty="0"/>
              <a:t>*</a:t>
            </a:r>
            <a:r>
              <a:rPr lang="en-US" b="1" u="sng" dirty="0"/>
              <a:t>Telling the Truth </a:t>
            </a:r>
            <a:r>
              <a:rPr lang="en-US" dirty="0"/>
              <a:t>requires</a:t>
            </a:r>
            <a:r>
              <a:rPr lang="en-US" b="1" dirty="0"/>
              <a:t> </a:t>
            </a:r>
            <a:r>
              <a:rPr lang="en-US" b="1" u="sng" dirty="0"/>
              <a:t>Courage</a:t>
            </a:r>
            <a:r>
              <a:rPr lang="en-US" dirty="0"/>
              <a:t> </a:t>
            </a:r>
            <a:r>
              <a:rPr lang="en-US" u="sng" dirty="0"/>
              <a:t>not perfection</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197222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2680"/>
          </a:xfrm>
        </p:spPr>
        <p:txBody>
          <a:bodyPr/>
          <a:lstStyle/>
          <a:p>
            <a:r>
              <a:rPr lang="en-US" b="1" dirty="0"/>
              <a:t>Laura Worley</a:t>
            </a:r>
            <a:r>
              <a:rPr lang="en-US" dirty="0"/>
              <a:t> </a:t>
            </a:r>
          </a:p>
        </p:txBody>
      </p:sp>
      <p:sp>
        <p:nvSpPr>
          <p:cNvPr id="3" name="Content Placeholder 2"/>
          <p:cNvSpPr>
            <a:spLocks noGrp="1"/>
          </p:cNvSpPr>
          <p:nvPr>
            <p:ph idx="1"/>
          </p:nvPr>
        </p:nvSpPr>
        <p:spPr>
          <a:xfrm>
            <a:off x="0" y="1062680"/>
            <a:ext cx="12192000" cy="5795319"/>
          </a:xfrm>
        </p:spPr>
        <p:txBody>
          <a:bodyPr>
            <a:normAutofit/>
          </a:bodyPr>
          <a:lstStyle/>
          <a:p>
            <a:pPr marL="0" indent="0">
              <a:buNone/>
            </a:pPr>
            <a:r>
              <a:rPr lang="en-US" sz="4000" b="1" u="sng" dirty="0"/>
              <a:t>Puzzle Pieces to The Cabal, Mind Control, &amp; Slavery: Putting it all together for Peace, Healing, and Freedom</a:t>
            </a:r>
            <a:r>
              <a:rPr lang="en-US" sz="4000" dirty="0"/>
              <a:t> (2021) by Laura Worley</a:t>
            </a:r>
          </a:p>
          <a:p>
            <a:pPr marL="0" indent="0">
              <a:buNone/>
            </a:pPr>
            <a:r>
              <a:rPr lang="en-US" sz="4000" b="1" u="sng" dirty="0"/>
              <a:t>Puzzle Pieces Together: Manual – A Pathway to Freedom</a:t>
            </a:r>
            <a:r>
              <a:rPr lang="en-US" sz="4000" dirty="0"/>
              <a:t> (2023) by Laura Worley </a:t>
            </a:r>
            <a:endParaRPr lang="en-US" sz="4000" dirty="0" smtClean="0"/>
          </a:p>
          <a:p>
            <a:r>
              <a:rPr lang="en-US" sz="4000" b="1" u="sng" dirty="0"/>
              <a:t>Puzzle Pieces Book 3</a:t>
            </a:r>
            <a:r>
              <a:rPr lang="en-US" sz="4000" dirty="0"/>
              <a:t> (2024) by Laura </a:t>
            </a:r>
            <a:r>
              <a:rPr lang="en-US" sz="4000" dirty="0" smtClean="0"/>
              <a:t>Worley</a:t>
            </a:r>
          </a:p>
          <a:p>
            <a:pPr marL="0" indent="0">
              <a:buNone/>
            </a:pPr>
            <a:r>
              <a:rPr lang="en-US" sz="4000" b="1" dirty="0" smtClean="0"/>
              <a:t>Puzzle Pieces Together Podcast </a:t>
            </a:r>
            <a:r>
              <a:rPr lang="en-US" sz="4000" dirty="0" smtClean="0"/>
              <a:t>with Laura Worley on Rumble = Mondays at 7 pm EST</a:t>
            </a:r>
          </a:p>
          <a:p>
            <a:r>
              <a:rPr lang="en-US" sz="4000" dirty="0" smtClean="0"/>
              <a:t>Healing Workshops </a:t>
            </a:r>
            <a:r>
              <a:rPr lang="en-US" sz="4000" dirty="0"/>
              <a:t>website @ </a:t>
            </a:r>
            <a:r>
              <a:rPr lang="en-US" sz="4000" u="sng" dirty="0">
                <a:hlinkClick r:id="rId2"/>
              </a:rPr>
              <a:t>www.laurajworley.com</a:t>
            </a:r>
            <a:endParaRPr lang="en-US" sz="4000" dirty="0"/>
          </a:p>
        </p:txBody>
      </p:sp>
      <p:sp>
        <p:nvSpPr>
          <p:cNvPr id="9" name="AutoShape 12" descr="Spiritual Health Archives - Loi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Amazon.com: Laura Worley: book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Amazon.com: Laura Worley: book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Laura Worley (@laurajworleyoffici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531" y="7937"/>
            <a:ext cx="4761470" cy="105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424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2680"/>
          </a:xfrm>
        </p:spPr>
        <p:txBody>
          <a:bodyPr/>
          <a:lstStyle/>
          <a:p>
            <a:r>
              <a:rPr lang="en-US" b="1" dirty="0" smtClean="0"/>
              <a:t>Jessie </a:t>
            </a:r>
            <a:r>
              <a:rPr lang="en-US" b="1" dirty="0" err="1" smtClean="0"/>
              <a:t>Czebotar</a:t>
            </a:r>
            <a:endParaRPr lang="en-US" b="1" dirty="0"/>
          </a:p>
        </p:txBody>
      </p:sp>
      <p:sp>
        <p:nvSpPr>
          <p:cNvPr id="3" name="Content Placeholder 2"/>
          <p:cNvSpPr>
            <a:spLocks noGrp="1"/>
          </p:cNvSpPr>
          <p:nvPr>
            <p:ph idx="1"/>
          </p:nvPr>
        </p:nvSpPr>
        <p:spPr>
          <a:xfrm>
            <a:off x="0" y="897925"/>
            <a:ext cx="12192000" cy="5873580"/>
          </a:xfrm>
        </p:spPr>
        <p:txBody>
          <a:bodyPr>
            <a:normAutofit lnSpcReduction="10000"/>
          </a:bodyPr>
          <a:lstStyle/>
          <a:p>
            <a:pPr marL="0" indent="0">
              <a:buNone/>
            </a:pPr>
            <a:r>
              <a:rPr lang="en-US" b="1" u="sng" dirty="0"/>
              <a:t>Foundations of Kingdom Living</a:t>
            </a:r>
            <a:r>
              <a:rPr lang="en-US" dirty="0"/>
              <a:t> (2024) by Jessie </a:t>
            </a:r>
            <a:r>
              <a:rPr lang="en-US" dirty="0" err="1"/>
              <a:t>Czebotar</a:t>
            </a:r>
            <a:r>
              <a:rPr lang="en-US" dirty="0"/>
              <a:t> </a:t>
            </a:r>
            <a:endParaRPr lang="en-US" dirty="0" smtClean="0"/>
          </a:p>
          <a:p>
            <a:pPr marL="0" indent="0">
              <a:buNone/>
            </a:pPr>
            <a:r>
              <a:rPr lang="en-US" b="1" u="sng" dirty="0"/>
              <a:t>*An Illuminati Primer</a:t>
            </a:r>
            <a:r>
              <a:rPr lang="en-US" dirty="0"/>
              <a:t> (2022) by Veronica Swift  </a:t>
            </a:r>
            <a:endParaRPr lang="en-US" dirty="0" smtClean="0"/>
          </a:p>
          <a:p>
            <a:pPr marL="0" indent="0">
              <a:buNone/>
            </a:pPr>
            <a:r>
              <a:rPr lang="en-US" dirty="0"/>
              <a:t>website @ </a:t>
            </a:r>
            <a:r>
              <a:rPr lang="en-US" u="sng" dirty="0">
                <a:hlinkClick r:id="rId2"/>
              </a:rPr>
              <a:t>www.illuminatethedarkness.com</a:t>
            </a:r>
            <a:r>
              <a:rPr lang="en-US" dirty="0"/>
              <a:t> &amp; classes, </a:t>
            </a:r>
            <a:r>
              <a:rPr lang="en-US" dirty="0" smtClean="0"/>
              <a:t>Sigils courses, books</a:t>
            </a:r>
          </a:p>
          <a:p>
            <a:pPr marL="0" indent="0">
              <a:buNone/>
            </a:pPr>
            <a:r>
              <a:rPr lang="en-US" dirty="0"/>
              <a:t>@ </a:t>
            </a:r>
            <a:r>
              <a:rPr lang="en-US" u="sng" dirty="0" smtClean="0">
                <a:hlinkClick r:id="rId3"/>
              </a:rPr>
              <a:t>www.kingdomlivingwithjessie.com</a:t>
            </a:r>
            <a:endParaRPr lang="en-US" u="sng" dirty="0" smtClean="0"/>
          </a:p>
          <a:p>
            <a:pPr marL="0" indent="0">
              <a:buNone/>
            </a:pPr>
            <a:r>
              <a:rPr lang="en-US" b="1" u="sng" dirty="0"/>
              <a:t>Aquarius Rising II Africa</a:t>
            </a:r>
            <a:r>
              <a:rPr lang="en-US" dirty="0"/>
              <a:t> </a:t>
            </a:r>
            <a:r>
              <a:rPr lang="en-US" b="1" u="sng" dirty="0"/>
              <a:t>Aquarius Rising Africa II </a:t>
            </a:r>
            <a:r>
              <a:rPr lang="en-US" dirty="0"/>
              <a:t>= </a:t>
            </a:r>
            <a:r>
              <a:rPr lang="en-US" b="1" dirty="0"/>
              <a:t>Chantelle </a:t>
            </a:r>
            <a:r>
              <a:rPr lang="en-US" b="1" dirty="0" err="1"/>
              <a:t>Meyburgh</a:t>
            </a:r>
            <a:r>
              <a:rPr lang="en-US" b="1" dirty="0"/>
              <a:t>, </a:t>
            </a:r>
            <a:r>
              <a:rPr lang="en-US" b="1" dirty="0" err="1"/>
              <a:t>Morne</a:t>
            </a:r>
            <a:r>
              <a:rPr lang="en-US" b="1" dirty="0"/>
              <a:t> Venter </a:t>
            </a:r>
            <a:r>
              <a:rPr lang="en-US" dirty="0"/>
              <a:t>interviews with </a:t>
            </a:r>
            <a:r>
              <a:rPr lang="en-US" b="1" dirty="0" smtClean="0"/>
              <a:t>Jessie </a:t>
            </a:r>
            <a:r>
              <a:rPr lang="en-US" b="1" dirty="0" err="1"/>
              <a:t>Czebotar</a:t>
            </a:r>
            <a:r>
              <a:rPr lang="en-US" b="1" dirty="0"/>
              <a:t>, </a:t>
            </a:r>
            <a:r>
              <a:rPr lang="en-US" dirty="0"/>
              <a:t>SRA Overcomer</a:t>
            </a:r>
          </a:p>
          <a:p>
            <a:pPr marL="0" indent="0">
              <a:buNone/>
            </a:pPr>
            <a:r>
              <a:rPr lang="en-US" b="1" u="sng" dirty="0"/>
              <a:t>The Reveal Report</a:t>
            </a:r>
            <a:r>
              <a:rPr lang="en-US" b="1" dirty="0"/>
              <a:t> </a:t>
            </a:r>
            <a:r>
              <a:rPr lang="en-US" dirty="0"/>
              <a:t>on </a:t>
            </a:r>
            <a:r>
              <a:rPr lang="en-US" dirty="0" err="1"/>
              <a:t>Youtube</a:t>
            </a:r>
            <a:r>
              <a:rPr lang="en-US" dirty="0"/>
              <a:t> = with </a:t>
            </a:r>
            <a:r>
              <a:rPr lang="en-US" b="1" dirty="0"/>
              <a:t>George Iceman </a:t>
            </a:r>
            <a:r>
              <a:rPr lang="en-US" dirty="0"/>
              <a:t>&amp; </a:t>
            </a:r>
            <a:r>
              <a:rPr lang="en-US" b="1" dirty="0" smtClean="0"/>
              <a:t>Jessie </a:t>
            </a:r>
            <a:r>
              <a:rPr lang="en-US" b="1" dirty="0" err="1" smtClean="0"/>
              <a:t>Czebotar</a:t>
            </a:r>
            <a:endParaRPr lang="en-US" b="1" dirty="0" smtClean="0"/>
          </a:p>
          <a:p>
            <a:pPr marL="0" indent="0">
              <a:buNone/>
            </a:pPr>
            <a:r>
              <a:rPr lang="en-US" b="1" u="sng" dirty="0"/>
              <a:t>Dark Outpost now The Awake Nation</a:t>
            </a:r>
            <a:r>
              <a:rPr lang="en-US" dirty="0"/>
              <a:t> with David </a:t>
            </a:r>
            <a:r>
              <a:rPr lang="en-US" dirty="0" err="1" smtClean="0"/>
              <a:t>Zublick</a:t>
            </a:r>
            <a:r>
              <a:rPr lang="en-US" dirty="0" smtClean="0"/>
              <a:t>, </a:t>
            </a:r>
            <a:r>
              <a:rPr lang="en-US" dirty="0"/>
              <a:t>Penny LA Shepard web @ </a:t>
            </a:r>
            <a:r>
              <a:rPr lang="en-US" u="sng" dirty="0" smtClean="0">
                <a:hlinkClick r:id="rId4"/>
              </a:rPr>
              <a:t>www.awakenation.tv</a:t>
            </a:r>
            <a:endParaRPr lang="en-US" u="sng" dirty="0" smtClean="0"/>
          </a:p>
          <a:p>
            <a:pPr marL="0" indent="0">
              <a:buNone/>
            </a:pPr>
            <a:r>
              <a:rPr lang="en-US" b="1" u="sng" dirty="0" smtClean="0"/>
              <a:t>Timothy </a:t>
            </a:r>
            <a:r>
              <a:rPr lang="en-US" b="1" u="sng" dirty="0"/>
              <a:t>Charles Holmseth</a:t>
            </a:r>
            <a:r>
              <a:rPr lang="en-US" dirty="0"/>
              <a:t> = </a:t>
            </a:r>
            <a:r>
              <a:rPr lang="en-US" dirty="0" smtClean="0"/>
              <a:t>infiltrated </a:t>
            </a:r>
            <a:r>
              <a:rPr lang="en-US" dirty="0"/>
              <a:t>“The Finders” &amp; Epstein. He is an FBI witness in a national profile kidnapping case. He captured rogue CIA and FBI child traffickers on tape discussing their operations. He has been targeted for a decade &amp; website @ </a:t>
            </a:r>
            <a:r>
              <a:rPr lang="en-US" u="sng" dirty="0">
                <a:hlinkClick r:id="rId5"/>
              </a:rPr>
              <a:t>www.timothycharlesholmseth.com</a:t>
            </a:r>
            <a:endParaRPr lang="en-US" dirty="0"/>
          </a:p>
        </p:txBody>
      </p:sp>
      <p:pic>
        <p:nvPicPr>
          <p:cNvPr id="2074" name="Picture 26" descr="Jessie Marie Czebotar Archive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9157" y="8240"/>
            <a:ext cx="3492843" cy="181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66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6161"/>
          </a:xfrm>
        </p:spPr>
        <p:txBody>
          <a:bodyPr/>
          <a:lstStyle/>
          <a:p>
            <a:r>
              <a:rPr lang="en-US" dirty="0" smtClean="0"/>
              <a:t>The Luciferian Brotherhood LB System </a:t>
            </a:r>
            <a:r>
              <a:rPr lang="en-US" dirty="0"/>
              <a:t>=</a:t>
            </a:r>
            <a:r>
              <a:rPr lang="en-US" dirty="0" smtClean="0"/>
              <a:t> Illuminati</a:t>
            </a:r>
            <a:endParaRPr lang="en-US" dirty="0"/>
          </a:p>
        </p:txBody>
      </p:sp>
      <p:sp>
        <p:nvSpPr>
          <p:cNvPr id="3" name="Content Placeholder 2"/>
          <p:cNvSpPr>
            <a:spLocks noGrp="1"/>
          </p:cNvSpPr>
          <p:nvPr>
            <p:ph idx="1"/>
          </p:nvPr>
        </p:nvSpPr>
        <p:spPr>
          <a:xfrm>
            <a:off x="0" y="823784"/>
            <a:ext cx="12192000" cy="6034216"/>
          </a:xfrm>
        </p:spPr>
        <p:txBody>
          <a:bodyPr>
            <a:normAutofit fontScale="55000" lnSpcReduction="20000"/>
          </a:bodyPr>
          <a:lstStyle/>
          <a:p>
            <a:pPr marL="0" indent="0">
              <a:buNone/>
            </a:pPr>
            <a:r>
              <a:rPr lang="en-US" dirty="0"/>
              <a:t>1</a:t>
            </a:r>
            <a:r>
              <a:rPr lang="en-US" dirty="0" smtClean="0"/>
              <a:t> </a:t>
            </a:r>
            <a:r>
              <a:rPr lang="en-US" b="1" u="sng" dirty="0"/>
              <a:t>The Masons</a:t>
            </a:r>
            <a:r>
              <a:rPr lang="en-US" u="sng" dirty="0"/>
              <a:t> </a:t>
            </a:r>
            <a:r>
              <a:rPr lang="en-US" dirty="0" smtClean="0"/>
              <a:t>= </a:t>
            </a:r>
            <a:r>
              <a:rPr lang="en-US" b="1" u="sng" dirty="0"/>
              <a:t>5 Representatives of the System</a:t>
            </a:r>
            <a:r>
              <a:rPr lang="en-US" dirty="0"/>
              <a:t> </a:t>
            </a:r>
          </a:p>
          <a:p>
            <a:pPr marL="0" indent="0">
              <a:buNone/>
            </a:pPr>
            <a:r>
              <a:rPr lang="en-US" dirty="0"/>
              <a:t>2</a:t>
            </a:r>
            <a:r>
              <a:rPr lang="en-US" dirty="0" smtClean="0"/>
              <a:t> </a:t>
            </a:r>
            <a:r>
              <a:rPr lang="en-US" b="1" u="sng" dirty="0"/>
              <a:t>The Mormons</a:t>
            </a:r>
            <a:r>
              <a:rPr lang="en-US" u="sng" dirty="0"/>
              <a:t> </a:t>
            </a:r>
            <a:r>
              <a:rPr lang="en-US" dirty="0" smtClean="0"/>
              <a:t>=</a:t>
            </a:r>
          </a:p>
          <a:p>
            <a:pPr marL="0" indent="0">
              <a:buNone/>
            </a:pPr>
            <a:r>
              <a:rPr lang="en-US" dirty="0"/>
              <a:t>3</a:t>
            </a:r>
            <a:r>
              <a:rPr lang="en-US" dirty="0" smtClean="0"/>
              <a:t> </a:t>
            </a:r>
            <a:r>
              <a:rPr lang="en-US" b="1" dirty="0"/>
              <a:t>The </a:t>
            </a:r>
            <a:r>
              <a:rPr lang="en-US" b="1" u="sng" dirty="0"/>
              <a:t>Jesuit Catholics</a:t>
            </a:r>
            <a:r>
              <a:rPr lang="en-US" u="sng" dirty="0"/>
              <a:t> </a:t>
            </a:r>
            <a:r>
              <a:rPr lang="en-US" dirty="0"/>
              <a:t>=</a:t>
            </a:r>
          </a:p>
          <a:p>
            <a:pPr marL="0" indent="0">
              <a:buNone/>
            </a:pPr>
            <a:r>
              <a:rPr lang="en-US" dirty="0" smtClean="0"/>
              <a:t>4 </a:t>
            </a:r>
            <a:r>
              <a:rPr lang="en-US" b="1" dirty="0"/>
              <a:t>The </a:t>
            </a:r>
            <a:r>
              <a:rPr lang="en-US" b="1" u="sng" dirty="0" smtClean="0"/>
              <a:t>Cabala</a:t>
            </a:r>
            <a:r>
              <a:rPr lang="en-US" dirty="0" smtClean="0"/>
              <a:t> = </a:t>
            </a:r>
            <a:r>
              <a:rPr lang="en-US" b="1" dirty="0"/>
              <a:t>Kabbalah</a:t>
            </a:r>
          </a:p>
          <a:p>
            <a:pPr marL="0" indent="0">
              <a:buNone/>
            </a:pPr>
            <a:r>
              <a:rPr lang="en-US" dirty="0"/>
              <a:t>5</a:t>
            </a:r>
            <a:r>
              <a:rPr lang="en-US" dirty="0" smtClean="0"/>
              <a:t> </a:t>
            </a:r>
            <a:r>
              <a:rPr lang="en-US" b="1" dirty="0"/>
              <a:t>The </a:t>
            </a:r>
            <a:r>
              <a:rPr lang="en-US" b="1" u="sng" dirty="0"/>
              <a:t>Satanists</a:t>
            </a:r>
            <a:r>
              <a:rPr lang="en-US" dirty="0"/>
              <a:t> </a:t>
            </a:r>
            <a:r>
              <a:rPr lang="en-US" dirty="0" smtClean="0"/>
              <a:t>=</a:t>
            </a:r>
            <a:endParaRPr lang="en-US" dirty="0"/>
          </a:p>
          <a:p>
            <a:pPr marL="0" indent="0">
              <a:buNone/>
            </a:pPr>
            <a:r>
              <a:rPr lang="en-US" u="sng" dirty="0"/>
              <a:t>The (Luciferian, Pedophile) Brotherhood Hierarchy</a:t>
            </a:r>
            <a:r>
              <a:rPr lang="en-US" dirty="0"/>
              <a:t>:</a:t>
            </a:r>
          </a:p>
          <a:p>
            <a:pPr lvl="0"/>
            <a:r>
              <a:rPr lang="en-US" b="1" u="sng" dirty="0"/>
              <a:t>Mothers of Darkness</a:t>
            </a:r>
            <a:r>
              <a:rPr lang="en-US" u="sng" dirty="0"/>
              <a:t> </a:t>
            </a:r>
            <a:r>
              <a:rPr lang="en-US" dirty="0"/>
              <a:t>= </a:t>
            </a:r>
            <a:r>
              <a:rPr lang="en-US" b="1" dirty="0" smtClean="0"/>
              <a:t>MODs</a:t>
            </a:r>
            <a:r>
              <a:rPr lang="en-US" dirty="0" smtClean="0"/>
              <a:t> &amp; *</a:t>
            </a:r>
            <a:r>
              <a:rPr lang="en-US" b="1" u="sng" dirty="0" smtClean="0"/>
              <a:t>QMOD</a:t>
            </a:r>
            <a:r>
              <a:rPr lang="en-US" dirty="0" smtClean="0"/>
              <a:t> = </a:t>
            </a:r>
            <a:r>
              <a:rPr lang="en-US" b="1" dirty="0" smtClean="0"/>
              <a:t>Queen Mother of Darkness</a:t>
            </a:r>
            <a:endParaRPr lang="en-US" b="1" dirty="0"/>
          </a:p>
          <a:p>
            <a:pPr lvl="0"/>
            <a:r>
              <a:rPr lang="en-US" u="sng" dirty="0"/>
              <a:t>Councils</a:t>
            </a:r>
            <a:r>
              <a:rPr lang="en-US" dirty="0"/>
              <a:t> Rule Quadrants (N E S W) =</a:t>
            </a:r>
          </a:p>
          <a:p>
            <a:pPr lvl="0"/>
            <a:r>
              <a:rPr lang="en-US" u="sng" dirty="0"/>
              <a:t>CEOS</a:t>
            </a:r>
            <a:r>
              <a:rPr lang="en-US" dirty="0"/>
              <a:t> =</a:t>
            </a:r>
          </a:p>
          <a:p>
            <a:pPr lvl="0"/>
            <a:r>
              <a:rPr lang="en-US" dirty="0"/>
              <a:t>Council of Odd #’s =</a:t>
            </a:r>
          </a:p>
          <a:p>
            <a:pPr lvl="0"/>
            <a:r>
              <a:rPr lang="en-US" u="sng" dirty="0"/>
              <a:t>Grand High Priest &amp; Priestess </a:t>
            </a:r>
            <a:r>
              <a:rPr lang="en-US" dirty="0"/>
              <a:t>=</a:t>
            </a:r>
          </a:p>
          <a:p>
            <a:pPr lvl="0"/>
            <a:r>
              <a:rPr lang="en-US" dirty="0"/>
              <a:t>Regional Rule = </a:t>
            </a:r>
            <a:r>
              <a:rPr lang="en-US" u="sng" dirty="0"/>
              <a:t>High Priest &amp; Priestesses </a:t>
            </a:r>
            <a:r>
              <a:rPr lang="en-US" dirty="0"/>
              <a:t>= White/Black/Grey = Both</a:t>
            </a:r>
          </a:p>
          <a:p>
            <a:pPr lvl="0"/>
            <a:r>
              <a:rPr lang="en-US" b="1" u="sng" dirty="0"/>
              <a:t>5 Representatives of the System</a:t>
            </a:r>
            <a:r>
              <a:rPr lang="en-US" dirty="0"/>
              <a:t> = Masons, Mormons, Jesuit Catholics, </a:t>
            </a:r>
            <a:r>
              <a:rPr lang="en-US" dirty="0" smtClean="0"/>
              <a:t>Cabala, </a:t>
            </a:r>
            <a:r>
              <a:rPr lang="en-US" dirty="0"/>
              <a:t>Satanists</a:t>
            </a:r>
          </a:p>
          <a:p>
            <a:pPr lvl="0"/>
            <a:r>
              <a:rPr lang="en-US" b="1" u="sng" dirty="0"/>
              <a:t>Hierarchy Children</a:t>
            </a:r>
            <a:r>
              <a:rPr lang="en-US" u="sng" dirty="0"/>
              <a:t> </a:t>
            </a:r>
            <a:r>
              <a:rPr lang="en-US" dirty="0" smtClean="0"/>
              <a:t>= kids who are born into the system, bloodline families</a:t>
            </a:r>
            <a:endParaRPr lang="en-US" dirty="0"/>
          </a:p>
          <a:p>
            <a:pPr lvl="0"/>
            <a:r>
              <a:rPr lang="en-US" u="sng" dirty="0"/>
              <a:t>Expendable Children </a:t>
            </a:r>
            <a:r>
              <a:rPr lang="en-US" dirty="0"/>
              <a:t>= buy, sell, trade, sex, ritual kill sacrifice, drink blood, cannibalism, diamonds from incineration of bodies (sex </a:t>
            </a:r>
            <a:r>
              <a:rPr lang="en-US" dirty="0" err="1"/>
              <a:t>magick</a:t>
            </a:r>
            <a:r>
              <a:rPr lang="en-US" dirty="0"/>
              <a:t>, trophy), ashes sold to drug/food companies as fillers (</a:t>
            </a:r>
            <a:r>
              <a:rPr lang="en-US" dirty="0" err="1"/>
              <a:t>cemex</a:t>
            </a:r>
            <a:r>
              <a:rPr lang="en-US" dirty="0" smtClean="0"/>
              <a:t>)</a:t>
            </a:r>
            <a:r>
              <a:rPr lang="en-US" b="1" dirty="0"/>
              <a:t> </a:t>
            </a:r>
            <a:endParaRPr lang="en-US" dirty="0"/>
          </a:p>
          <a:p>
            <a:pPr marL="0" indent="0">
              <a:buNone/>
            </a:pPr>
            <a:r>
              <a:rPr lang="en-US" b="1" u="sng" dirty="0"/>
              <a:t>4 satanic holidays each year</a:t>
            </a:r>
            <a:r>
              <a:rPr lang="en-US" dirty="0"/>
              <a:t>: </a:t>
            </a:r>
            <a:r>
              <a:rPr lang="en-US" u="sng" dirty="0">
                <a:hlinkClick r:id="rId2"/>
              </a:rPr>
              <a:t>www.OpenScrollCalender.com/holidays</a:t>
            </a:r>
            <a:r>
              <a:rPr lang="en-US" dirty="0"/>
              <a:t> </a:t>
            </a:r>
          </a:p>
          <a:p>
            <a:pPr marL="0" lvl="0" indent="0">
              <a:buNone/>
            </a:pPr>
            <a:r>
              <a:rPr lang="en-US" b="1" dirty="0" smtClean="0"/>
              <a:t>1 </a:t>
            </a:r>
            <a:r>
              <a:rPr lang="en-US" b="1" u="sng" dirty="0" smtClean="0"/>
              <a:t>Halloween</a:t>
            </a:r>
            <a:r>
              <a:rPr lang="en-US" dirty="0" smtClean="0"/>
              <a:t> </a:t>
            </a:r>
            <a:r>
              <a:rPr lang="en-US" dirty="0"/>
              <a:t>= October 31</a:t>
            </a:r>
          </a:p>
          <a:p>
            <a:pPr marL="0" lvl="0" indent="0">
              <a:buNone/>
            </a:pPr>
            <a:r>
              <a:rPr lang="en-US" b="1" dirty="0" smtClean="0"/>
              <a:t>2 </a:t>
            </a:r>
            <a:r>
              <a:rPr lang="en-US" b="1" u="sng" dirty="0" smtClean="0"/>
              <a:t>Christmas</a:t>
            </a:r>
            <a:r>
              <a:rPr lang="en-US" dirty="0" smtClean="0"/>
              <a:t> </a:t>
            </a:r>
            <a:r>
              <a:rPr lang="en-US" dirty="0"/>
              <a:t>= December 25</a:t>
            </a:r>
          </a:p>
          <a:p>
            <a:pPr marL="0" lvl="0" indent="0">
              <a:buNone/>
            </a:pPr>
            <a:r>
              <a:rPr lang="en-US" b="1" dirty="0" smtClean="0"/>
              <a:t>3 </a:t>
            </a:r>
            <a:r>
              <a:rPr lang="en-US" b="1" u="sng" dirty="0" smtClean="0"/>
              <a:t>Spring </a:t>
            </a:r>
            <a:r>
              <a:rPr lang="en-US" b="1" u="sng" dirty="0"/>
              <a:t>Equinox</a:t>
            </a:r>
            <a:r>
              <a:rPr lang="en-US" dirty="0"/>
              <a:t> = March </a:t>
            </a:r>
            <a:r>
              <a:rPr lang="en-US" dirty="0" smtClean="0"/>
              <a:t>21 (Easter)</a:t>
            </a:r>
            <a:endParaRPr lang="en-US" dirty="0"/>
          </a:p>
          <a:p>
            <a:pPr marL="0" lvl="0" indent="0">
              <a:buNone/>
            </a:pPr>
            <a:r>
              <a:rPr lang="en-US" b="1" dirty="0" smtClean="0"/>
              <a:t>4 </a:t>
            </a:r>
            <a:r>
              <a:rPr lang="en-US" b="1" u="sng" dirty="0" smtClean="0"/>
              <a:t>Summer </a:t>
            </a:r>
            <a:r>
              <a:rPr lang="en-US" b="1" u="sng" dirty="0"/>
              <a:t>Equinox</a:t>
            </a:r>
            <a:r>
              <a:rPr lang="en-US" dirty="0"/>
              <a:t> = June  21</a:t>
            </a:r>
          </a:p>
          <a:p>
            <a:endParaRPr lang="en-US" dirty="0"/>
          </a:p>
        </p:txBody>
      </p:sp>
    </p:spTree>
    <p:extLst>
      <p:ext uri="{BB962C8B-B14F-4D97-AF65-F5344CB8AC3E}">
        <p14:creationId xmlns:p14="http://schemas.microsoft.com/office/powerpoint/2010/main" val="4104719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64971"/>
          </a:xfrm>
        </p:spPr>
        <p:txBody>
          <a:bodyPr/>
          <a:lstStyle/>
          <a:p>
            <a:r>
              <a:rPr lang="en-US" dirty="0" smtClean="0"/>
              <a:t>HT </a:t>
            </a:r>
            <a:r>
              <a:rPr lang="en-US" smtClean="0"/>
              <a:t>Related Topics</a:t>
            </a:r>
            <a:endParaRPr lang="en-US" b="1" dirty="0"/>
          </a:p>
        </p:txBody>
      </p:sp>
      <p:sp>
        <p:nvSpPr>
          <p:cNvPr id="3" name="Content Placeholder 2"/>
          <p:cNvSpPr>
            <a:spLocks noGrp="1"/>
          </p:cNvSpPr>
          <p:nvPr>
            <p:ph idx="1"/>
          </p:nvPr>
        </p:nvSpPr>
        <p:spPr>
          <a:xfrm>
            <a:off x="0" y="864973"/>
            <a:ext cx="12192000" cy="5993027"/>
          </a:xfrm>
        </p:spPr>
        <p:txBody>
          <a:bodyPr>
            <a:normAutofit/>
          </a:bodyPr>
          <a:lstStyle/>
          <a:p>
            <a:pPr marL="514350" indent="-514350">
              <a:buAutoNum type="arabicPeriod"/>
            </a:pPr>
            <a:r>
              <a:rPr lang="en-US" sz="3200" dirty="0" smtClean="0"/>
              <a:t>Kidnapping/Child Abduction/MMIW</a:t>
            </a:r>
          </a:p>
          <a:p>
            <a:pPr marL="514350" indent="-514350">
              <a:buAutoNum type="arabicPeriod"/>
            </a:pPr>
            <a:r>
              <a:rPr lang="en-US" sz="3200" b="1" dirty="0" smtClean="0"/>
              <a:t>Pornography</a:t>
            </a:r>
            <a:r>
              <a:rPr lang="en-US" sz="3200" dirty="0" smtClean="0"/>
              <a:t>/Snuff Films</a:t>
            </a:r>
          </a:p>
          <a:p>
            <a:pPr marL="514350" indent="-514350">
              <a:buAutoNum type="arabicPeriod"/>
            </a:pPr>
            <a:r>
              <a:rPr lang="en-US" sz="3200" b="1" dirty="0" smtClean="0"/>
              <a:t>Prostitution</a:t>
            </a:r>
            <a:r>
              <a:rPr lang="en-US" sz="3200" dirty="0" smtClean="0"/>
              <a:t>/Child Rape = how </a:t>
            </a:r>
            <a:r>
              <a:rPr lang="en-US" sz="3200" u="sng" dirty="0" smtClean="0"/>
              <a:t>we treat kids defines us</a:t>
            </a:r>
            <a:r>
              <a:rPr lang="en-US" sz="3200" dirty="0" smtClean="0"/>
              <a:t> as society</a:t>
            </a:r>
          </a:p>
          <a:p>
            <a:pPr marL="514350" indent="-514350">
              <a:buAutoNum type="arabicPeriod"/>
            </a:pPr>
            <a:r>
              <a:rPr lang="en-US" sz="3200" dirty="0" smtClean="0"/>
              <a:t>Child Auctions/Sex Slaves</a:t>
            </a:r>
          </a:p>
          <a:p>
            <a:pPr marL="514350" indent="-514350">
              <a:buAutoNum type="arabicPeriod"/>
            </a:pPr>
            <a:r>
              <a:rPr lang="en-US" sz="3200" b="1" dirty="0" smtClean="0"/>
              <a:t>Elite Pedophile Networks </a:t>
            </a:r>
            <a:r>
              <a:rPr lang="en-US" sz="3200" dirty="0" smtClean="0"/>
              <a:t>= 60m US abused - 1/3G, 1/5B child abuse</a:t>
            </a:r>
          </a:p>
          <a:p>
            <a:pPr marL="514350" indent="-514350">
              <a:buAutoNum type="arabicPeriod"/>
            </a:pPr>
            <a:r>
              <a:rPr lang="en-US" sz="3200" b="1" dirty="0" smtClean="0"/>
              <a:t>Human Hunting </a:t>
            </a:r>
            <a:r>
              <a:rPr lang="en-US" sz="3200" dirty="0" smtClean="0"/>
              <a:t>Games</a:t>
            </a:r>
          </a:p>
          <a:p>
            <a:pPr marL="514350" indent="-514350">
              <a:buAutoNum type="arabicPeriod"/>
            </a:pPr>
            <a:r>
              <a:rPr lang="en-US" sz="3200" b="1" dirty="0" smtClean="0"/>
              <a:t>Organ Harvesting</a:t>
            </a:r>
          </a:p>
          <a:p>
            <a:pPr marL="514350" indent="-514350">
              <a:buAutoNum type="arabicPeriod"/>
            </a:pPr>
            <a:r>
              <a:rPr lang="en-US" sz="3200" b="1" dirty="0" err="1" smtClean="0"/>
              <a:t>Adrenochrome</a:t>
            </a:r>
            <a:r>
              <a:rPr lang="en-US" sz="3200" dirty="0" smtClean="0"/>
              <a:t> = “The Substance”</a:t>
            </a:r>
          </a:p>
          <a:p>
            <a:pPr marL="514350" indent="-514350">
              <a:buAutoNum type="arabicPeriod"/>
            </a:pPr>
            <a:r>
              <a:rPr lang="en-US" sz="3200" b="1" dirty="0" smtClean="0"/>
              <a:t>Child Breeders </a:t>
            </a:r>
            <a:r>
              <a:rPr lang="en-US" sz="3200" dirty="0" smtClean="0"/>
              <a:t>in DUMBS</a:t>
            </a:r>
          </a:p>
          <a:p>
            <a:pPr marL="514350" indent="-514350">
              <a:buAutoNum type="arabicPeriod"/>
            </a:pPr>
            <a:r>
              <a:rPr lang="en-US" sz="3200" dirty="0" smtClean="0"/>
              <a:t> CPS/Adoption Corruption</a:t>
            </a:r>
          </a:p>
          <a:p>
            <a:pPr marL="0" indent="0">
              <a:buNone/>
            </a:pPr>
            <a:endParaRPr lang="en-US" dirty="0"/>
          </a:p>
        </p:txBody>
      </p:sp>
    </p:spTree>
    <p:extLst>
      <p:ext uri="{BB962C8B-B14F-4D97-AF65-F5344CB8AC3E}">
        <p14:creationId xmlns:p14="http://schemas.microsoft.com/office/powerpoint/2010/main" val="3313809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947350"/>
          </a:xfrm>
        </p:spPr>
        <p:txBody>
          <a:bodyPr/>
          <a:lstStyle/>
          <a:p>
            <a:r>
              <a:rPr lang="en-US" dirty="0" smtClean="0"/>
              <a:t>Armor of God Prayer</a:t>
            </a:r>
            <a:endParaRPr lang="en-US" dirty="0"/>
          </a:p>
        </p:txBody>
      </p:sp>
      <p:sp>
        <p:nvSpPr>
          <p:cNvPr id="3" name="Content Placeholder 2"/>
          <p:cNvSpPr>
            <a:spLocks noGrp="1"/>
          </p:cNvSpPr>
          <p:nvPr>
            <p:ph idx="1"/>
          </p:nvPr>
        </p:nvSpPr>
        <p:spPr>
          <a:xfrm>
            <a:off x="0" y="873211"/>
            <a:ext cx="12192000" cy="5984789"/>
          </a:xfrm>
        </p:spPr>
        <p:txBody>
          <a:bodyPr>
            <a:normAutofit fontScale="85000" lnSpcReduction="20000"/>
          </a:bodyPr>
          <a:lstStyle/>
          <a:p>
            <a:pPr marL="0" indent="0">
              <a:buNone/>
            </a:pPr>
            <a:r>
              <a:rPr lang="en-US" sz="3200" b="1" dirty="0" smtClean="0"/>
              <a:t>Heavenly Father, today we put on the full armor to protect us against attack.  We put on the belt of truth to protect against the lies and deception.  We put on the breastplate of righteousness to protect our hearts from the temptations.  We put the gospel of peace on our feet to walk in your light, peace, and freedom with the Holy Spirit.  We rebuke anxious thoughts.  We take up your shield of faith for protection to block and destroy all the darts and threats thrown at us by the enemy.  We put on the helmet of salvation to cover our minds and thoughts reminding us that we are children of a mighty king.  We are forgiven, set free, saved by the blood of Jesus.  We take up the sword of the Spirit.  Your living word that has the power to demolish strongholds and is sharper than any double-edged sword.  We come to you Lord in prayer daily in Jesus mighty name we pray.  Amen. </a:t>
            </a:r>
            <a:r>
              <a:rPr lang="en-US" sz="3200" dirty="0" smtClean="0"/>
              <a:t>             </a:t>
            </a:r>
          </a:p>
          <a:p>
            <a:pPr marL="0" indent="0">
              <a:buNone/>
            </a:pPr>
            <a:r>
              <a:rPr lang="en-US" sz="3200" dirty="0" smtClean="0"/>
              <a:t>–Emma, The Imagination Podcast</a:t>
            </a:r>
          </a:p>
          <a:p>
            <a:pPr marL="0" indent="0">
              <a:buNone/>
            </a:pPr>
            <a:r>
              <a:rPr lang="en-US" sz="3200" b="1" dirty="0" smtClean="0"/>
              <a:t>Dear Lord, you are our wonderful creator.  The God who is always with us, always protecting us and always pushing us to be who you created us to be.  Protect us and this podcast (tour) today and anyone listening in the future from spirits who wish to divide, bring negativity or crush the Holy Spirit that lives within us all.  Please speak to us today as to bring the messages you need others to hear.  We ask this in Jesus name.  Amen</a:t>
            </a:r>
            <a:r>
              <a:rPr lang="en-US" sz="3200" dirty="0" smtClean="0"/>
              <a:t>.  –Becky &amp; Bridget from Phoenix, AZ, </a:t>
            </a:r>
            <a:r>
              <a:rPr lang="en-US" sz="3200" b="1" dirty="0" smtClean="0"/>
              <a:t>Save Our Children Podcast </a:t>
            </a:r>
            <a:r>
              <a:rPr lang="en-US" sz="3200" dirty="0" smtClean="0"/>
              <a:t>&amp; Emma, </a:t>
            </a:r>
            <a:r>
              <a:rPr lang="en-US" sz="3200" b="1" dirty="0" smtClean="0"/>
              <a:t>The Imagination Podcast </a:t>
            </a:r>
            <a:r>
              <a:rPr lang="en-US" sz="3200" dirty="0" smtClean="0"/>
              <a:t>&amp; Stand By Survivors LLC</a:t>
            </a:r>
          </a:p>
          <a:p>
            <a:pPr marL="0" indent="0">
              <a:buNone/>
            </a:pPr>
            <a:endParaRPr lang="en-US" sz="3200" dirty="0" smtClean="0"/>
          </a:p>
          <a:p>
            <a:endParaRPr lang="en-US" dirty="0"/>
          </a:p>
        </p:txBody>
      </p:sp>
    </p:spTree>
    <p:extLst>
      <p:ext uri="{BB962C8B-B14F-4D97-AF65-F5344CB8AC3E}">
        <p14:creationId xmlns:p14="http://schemas.microsoft.com/office/powerpoint/2010/main" val="2805508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3212"/>
          </a:xfrm>
        </p:spPr>
        <p:txBody>
          <a:bodyPr/>
          <a:lstStyle/>
          <a:p>
            <a:r>
              <a:rPr lang="en-US" dirty="0" smtClean="0"/>
              <a:t>More HT Related Topics </a:t>
            </a:r>
            <a:endParaRPr lang="en-US" dirty="0"/>
          </a:p>
        </p:txBody>
      </p:sp>
      <p:sp>
        <p:nvSpPr>
          <p:cNvPr id="3" name="Content Placeholder 2"/>
          <p:cNvSpPr>
            <a:spLocks noGrp="1"/>
          </p:cNvSpPr>
          <p:nvPr>
            <p:ph idx="1"/>
          </p:nvPr>
        </p:nvSpPr>
        <p:spPr>
          <a:xfrm>
            <a:off x="0" y="873212"/>
            <a:ext cx="12192000" cy="5984788"/>
          </a:xfrm>
        </p:spPr>
        <p:txBody>
          <a:bodyPr>
            <a:normAutofit/>
          </a:bodyPr>
          <a:lstStyle/>
          <a:p>
            <a:pPr marL="0" indent="0">
              <a:buNone/>
            </a:pPr>
            <a:r>
              <a:rPr lang="en-US" sz="3200" dirty="0" smtClean="0"/>
              <a:t>11. </a:t>
            </a:r>
            <a:r>
              <a:rPr lang="en-US" sz="3200" b="1" dirty="0" smtClean="0"/>
              <a:t>Kids in Cages </a:t>
            </a:r>
            <a:r>
              <a:rPr lang="en-US" sz="3200" dirty="0" smtClean="0"/>
              <a:t>in Underground Tunnels, DUMBS</a:t>
            </a:r>
          </a:p>
          <a:p>
            <a:pPr marL="0" indent="0">
              <a:buNone/>
            </a:pPr>
            <a:r>
              <a:rPr lang="en-US" sz="3200" dirty="0" smtClean="0"/>
              <a:t>12. Child </a:t>
            </a:r>
            <a:r>
              <a:rPr lang="en-US" sz="3200" b="1" dirty="0" smtClean="0"/>
              <a:t>Super Soldiers</a:t>
            </a:r>
            <a:r>
              <a:rPr lang="en-US" sz="3200" dirty="0" smtClean="0"/>
              <a:t>, Mind Controlled </a:t>
            </a:r>
            <a:r>
              <a:rPr lang="en-US" sz="3200" b="1" dirty="0" smtClean="0"/>
              <a:t>Spies</a:t>
            </a:r>
          </a:p>
          <a:p>
            <a:pPr marL="0" indent="0">
              <a:buNone/>
            </a:pPr>
            <a:r>
              <a:rPr lang="en-US" sz="3200" dirty="0" smtClean="0"/>
              <a:t>13. </a:t>
            </a:r>
            <a:r>
              <a:rPr lang="en-US" sz="3200" b="1" dirty="0" smtClean="0"/>
              <a:t>MK Ultra Project Monarch Mind Control</a:t>
            </a:r>
          </a:p>
          <a:p>
            <a:pPr marL="0" indent="0">
              <a:buNone/>
            </a:pPr>
            <a:r>
              <a:rPr lang="en-US" sz="3200" dirty="0" smtClean="0"/>
              <a:t>14. </a:t>
            </a:r>
            <a:r>
              <a:rPr lang="en-US" sz="3200" b="1" dirty="0" smtClean="0"/>
              <a:t>Child Abuse = </a:t>
            </a:r>
            <a:r>
              <a:rPr lang="en-US" sz="3200" dirty="0" smtClean="0"/>
              <a:t>(*</a:t>
            </a:r>
            <a:r>
              <a:rPr lang="en-US" sz="3200" b="1" u="sng" dirty="0" smtClean="0"/>
              <a:t>Josef Mengele </a:t>
            </a:r>
            <a:r>
              <a:rPr lang="en-US" sz="3200" dirty="0" smtClean="0"/>
              <a:t>=&gt;</a:t>
            </a:r>
            <a:r>
              <a:rPr lang="en-US" sz="3200" u="sng" dirty="0" smtClean="0"/>
              <a:t>Michael Aquino </a:t>
            </a:r>
            <a:r>
              <a:rPr lang="en-US" sz="3200" dirty="0" smtClean="0"/>
              <a:t>=&gt;</a:t>
            </a:r>
            <a:r>
              <a:rPr lang="en-US" sz="3200" u="sng" dirty="0" smtClean="0"/>
              <a:t>Johnny </a:t>
            </a:r>
            <a:r>
              <a:rPr lang="en-US" sz="3200" u="sng" dirty="0" err="1"/>
              <a:t>Gosch</a:t>
            </a:r>
            <a:r>
              <a:rPr lang="en-US" sz="3200" dirty="0"/>
              <a:t>)</a:t>
            </a:r>
            <a:endParaRPr lang="en-US" sz="3200" dirty="0" smtClean="0"/>
          </a:p>
          <a:p>
            <a:pPr marL="0" indent="0">
              <a:buNone/>
            </a:pPr>
            <a:r>
              <a:rPr lang="en-US" sz="3200" dirty="0" smtClean="0"/>
              <a:t>15. Ritual Abuse/Cult Rape (</a:t>
            </a:r>
            <a:r>
              <a:rPr lang="en-US" sz="3200" b="1" dirty="0" smtClean="0"/>
              <a:t>Sex </a:t>
            </a:r>
            <a:r>
              <a:rPr lang="en-US" sz="3200" b="1" dirty="0" err="1" smtClean="0"/>
              <a:t>Magick</a:t>
            </a:r>
            <a:r>
              <a:rPr lang="en-US" sz="3200" dirty="0" smtClean="0"/>
              <a:t>), </a:t>
            </a:r>
            <a:r>
              <a:rPr lang="en-US" sz="3200" dirty="0" err="1" smtClean="0"/>
              <a:t>Beastiality</a:t>
            </a:r>
            <a:endParaRPr lang="en-US" sz="3200" dirty="0" smtClean="0"/>
          </a:p>
          <a:p>
            <a:pPr marL="0" indent="0">
              <a:buNone/>
            </a:pPr>
            <a:r>
              <a:rPr lang="en-US" sz="3200" dirty="0" smtClean="0"/>
              <a:t>16. </a:t>
            </a:r>
            <a:r>
              <a:rPr lang="en-US" sz="3200" b="1" dirty="0" smtClean="0"/>
              <a:t>Ritual/Cult Abuse </a:t>
            </a:r>
            <a:r>
              <a:rPr lang="en-US" sz="3200" dirty="0" smtClean="0"/>
              <a:t>Torture = (</a:t>
            </a:r>
            <a:r>
              <a:rPr lang="en-US" sz="3200" dirty="0" err="1" smtClean="0"/>
              <a:t>Adrenochrome</a:t>
            </a:r>
            <a:r>
              <a:rPr lang="en-US" sz="3200" dirty="0" smtClean="0"/>
              <a:t>, Summon Demons)</a:t>
            </a:r>
          </a:p>
          <a:p>
            <a:pPr marL="0" indent="0">
              <a:buNone/>
            </a:pPr>
            <a:r>
              <a:rPr lang="en-US" sz="3200" dirty="0" smtClean="0"/>
              <a:t>17. </a:t>
            </a:r>
            <a:r>
              <a:rPr lang="en-US" sz="3200" b="1" dirty="0" smtClean="0"/>
              <a:t>SRA = Satanic Ritual Abuse </a:t>
            </a:r>
            <a:r>
              <a:rPr lang="en-US" sz="3200" dirty="0" smtClean="0"/>
              <a:t>Child Sacrifice Murder </a:t>
            </a:r>
          </a:p>
          <a:p>
            <a:pPr marL="0" indent="0">
              <a:buNone/>
            </a:pPr>
            <a:r>
              <a:rPr lang="en-US" sz="3200" dirty="0" smtClean="0"/>
              <a:t>18. SRA </a:t>
            </a:r>
            <a:r>
              <a:rPr lang="en-US" sz="3200" b="1" dirty="0" smtClean="0"/>
              <a:t>Cannibalism / Blood Drinking = </a:t>
            </a:r>
            <a:r>
              <a:rPr lang="en-US" sz="3200" dirty="0" smtClean="0"/>
              <a:t>(Red Shoe Club)</a:t>
            </a:r>
          </a:p>
          <a:p>
            <a:pPr marL="0" indent="0">
              <a:buNone/>
            </a:pPr>
            <a:r>
              <a:rPr lang="en-US" sz="3200" dirty="0" smtClean="0"/>
              <a:t>19. Incinerate </a:t>
            </a:r>
            <a:r>
              <a:rPr lang="en-US" sz="3200" b="1" dirty="0" smtClean="0"/>
              <a:t>Kids into Diamonds </a:t>
            </a:r>
            <a:r>
              <a:rPr lang="en-US" sz="3200" dirty="0" smtClean="0"/>
              <a:t>as Trophies, Profits</a:t>
            </a:r>
          </a:p>
          <a:p>
            <a:pPr marL="0" indent="0">
              <a:buNone/>
            </a:pPr>
            <a:r>
              <a:rPr lang="en-US" sz="3200" dirty="0" smtClean="0"/>
              <a:t>20. Sell Incinerated Ashes as Fillers in Food, Medicine, Cosmetics, </a:t>
            </a:r>
            <a:r>
              <a:rPr lang="en-US" sz="3200" dirty="0" err="1" smtClean="0"/>
              <a:t>Cemex</a:t>
            </a:r>
            <a:endParaRPr lang="en-US" sz="3200" dirty="0"/>
          </a:p>
        </p:txBody>
      </p:sp>
    </p:spTree>
    <p:extLst>
      <p:ext uri="{BB962C8B-B14F-4D97-AF65-F5344CB8AC3E}">
        <p14:creationId xmlns:p14="http://schemas.microsoft.com/office/powerpoint/2010/main" val="3165872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2021"/>
          </a:xfrm>
        </p:spPr>
        <p:txBody>
          <a:bodyPr/>
          <a:lstStyle/>
          <a:p>
            <a:r>
              <a:rPr lang="en-US" dirty="0"/>
              <a:t>Organ </a:t>
            </a:r>
            <a:r>
              <a:rPr lang="en-US" dirty="0" smtClean="0"/>
              <a:t>Harvesting </a:t>
            </a:r>
            <a:r>
              <a:rPr lang="en-US" dirty="0"/>
              <a:t>= China</a:t>
            </a:r>
          </a:p>
        </p:txBody>
      </p:sp>
      <p:sp>
        <p:nvSpPr>
          <p:cNvPr id="3" name="Content Placeholder 2"/>
          <p:cNvSpPr>
            <a:spLocks noGrp="1"/>
          </p:cNvSpPr>
          <p:nvPr>
            <p:ph idx="1"/>
          </p:nvPr>
        </p:nvSpPr>
        <p:spPr>
          <a:xfrm>
            <a:off x="0" y="922638"/>
            <a:ext cx="12192000" cy="5873578"/>
          </a:xfrm>
        </p:spPr>
        <p:txBody>
          <a:bodyPr/>
          <a:lstStyle/>
          <a:p>
            <a:pPr marL="0" indent="0">
              <a:buNone/>
            </a:pPr>
            <a:r>
              <a:rPr lang="en-US" b="1" u="sng" dirty="0" smtClean="0"/>
              <a:t>1 </a:t>
            </a:r>
            <a:r>
              <a:rPr lang="en-US" b="1" u="sng" dirty="0"/>
              <a:t>*Letters from </a:t>
            </a:r>
            <a:r>
              <a:rPr lang="en-US" b="1" u="sng" dirty="0" err="1"/>
              <a:t>Masanjia</a:t>
            </a:r>
            <a:r>
              <a:rPr lang="en-US" b="1" u="sng" dirty="0"/>
              <a:t> </a:t>
            </a:r>
            <a:r>
              <a:rPr lang="en-US" dirty="0"/>
              <a:t>(2018 Movie): </a:t>
            </a:r>
            <a:r>
              <a:rPr lang="en-US" dirty="0">
                <a:hlinkClick r:id="rId2"/>
              </a:rPr>
              <a:t>https://www.amazon.com/Letter-Masanjia-Sun-Yi/dp/B07KDYY6DH</a:t>
            </a:r>
            <a:r>
              <a:rPr lang="en-US" dirty="0" smtClean="0">
                <a:hlinkClick r:id="rId2"/>
              </a:rPr>
              <a:t>/</a:t>
            </a:r>
            <a:endParaRPr lang="en-US" dirty="0" smtClean="0"/>
          </a:p>
          <a:p>
            <a:pPr marL="0" indent="0">
              <a:buNone/>
            </a:pPr>
            <a:r>
              <a:rPr lang="en-US" b="1" dirty="0"/>
              <a:t> Leon Lee's Letters from </a:t>
            </a:r>
            <a:r>
              <a:rPr lang="en-US" b="1" dirty="0" err="1"/>
              <a:t>Masanjia</a:t>
            </a:r>
            <a:r>
              <a:rPr lang="en-US" b="1" dirty="0"/>
              <a:t> </a:t>
            </a:r>
            <a:r>
              <a:rPr lang="en-US" dirty="0"/>
              <a:t>(Trailer): </a:t>
            </a:r>
            <a:r>
              <a:rPr lang="en-US" dirty="0">
                <a:hlinkClick r:id="rId3"/>
              </a:rPr>
              <a:t>https://</a:t>
            </a:r>
            <a:r>
              <a:rPr lang="en-US" dirty="0" smtClean="0">
                <a:hlinkClick r:id="rId3"/>
              </a:rPr>
              <a:t>www.youtube.com/watch?v=bKRavgm-KPY</a:t>
            </a:r>
            <a:endParaRPr lang="en-US" dirty="0"/>
          </a:p>
          <a:p>
            <a:pPr marL="0" indent="0">
              <a:buNone/>
            </a:pPr>
            <a:r>
              <a:rPr lang="en-US" b="1" u="sng" dirty="0"/>
              <a:t>2 Human Harvest </a:t>
            </a:r>
            <a:r>
              <a:rPr lang="en-US" dirty="0"/>
              <a:t>(2016) The unspeakable Chinese practice of harvesting prisoners of conscience for their organs.</a:t>
            </a:r>
          </a:p>
          <a:p>
            <a:pPr marL="0" indent="0">
              <a:buNone/>
            </a:pPr>
            <a:r>
              <a:rPr lang="en-US" b="1" dirty="0"/>
              <a:t>Millions of Falun Gong practitioner in China have been sent to prisons and labor camps </a:t>
            </a:r>
            <a:r>
              <a:rPr lang="en-US" dirty="0"/>
              <a:t>sine the crackdown in 1999, &amp; hundred of thousands remain in detention today.  It is </a:t>
            </a:r>
            <a:r>
              <a:rPr lang="en-US" b="1" dirty="0"/>
              <a:t>estimated that at least 40,000 to 60,000 Falun Gong practitioners have been killed for their organs.  The crime is still going on… </a:t>
            </a:r>
          </a:p>
          <a:p>
            <a:pPr marL="0" indent="0">
              <a:buNone/>
            </a:pPr>
            <a:r>
              <a:rPr lang="en-US" b="1" u="sng" dirty="0"/>
              <a:t>3 Hard to Believe</a:t>
            </a:r>
            <a:r>
              <a:rPr lang="en-US" dirty="0"/>
              <a:t> (2015) = documentary film about CCP Organ harvesting @ </a:t>
            </a:r>
            <a:r>
              <a:rPr lang="en-US" u="sng" dirty="0">
                <a:hlinkClick r:id="rId4"/>
              </a:rPr>
              <a:t>www.hardtobelievemovie.com</a:t>
            </a:r>
            <a:endParaRPr lang="en-US" b="1" dirty="0"/>
          </a:p>
          <a:p>
            <a:endParaRPr lang="en-US" dirty="0"/>
          </a:p>
        </p:txBody>
      </p:sp>
    </p:spTree>
    <p:extLst>
      <p:ext uri="{BB962C8B-B14F-4D97-AF65-F5344CB8AC3E}">
        <p14:creationId xmlns:p14="http://schemas.microsoft.com/office/powerpoint/2010/main" val="382034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 y="0"/>
            <a:ext cx="12189941" cy="1029730"/>
          </a:xfrm>
        </p:spPr>
        <p:txBody>
          <a:bodyPr/>
          <a:lstStyle/>
          <a:p>
            <a:r>
              <a:rPr lang="en-US" dirty="0" smtClean="0"/>
              <a:t>MMIWG</a:t>
            </a:r>
            <a:endParaRPr lang="en-US" dirty="0"/>
          </a:p>
        </p:txBody>
      </p:sp>
      <p:sp>
        <p:nvSpPr>
          <p:cNvPr id="3" name="Content Placeholder 2"/>
          <p:cNvSpPr>
            <a:spLocks noGrp="1"/>
          </p:cNvSpPr>
          <p:nvPr>
            <p:ph idx="1"/>
          </p:nvPr>
        </p:nvSpPr>
        <p:spPr>
          <a:xfrm>
            <a:off x="2058" y="845322"/>
            <a:ext cx="12189942" cy="6012678"/>
          </a:xfrm>
        </p:spPr>
        <p:txBody>
          <a:bodyPr>
            <a:normAutofit lnSpcReduction="10000"/>
          </a:bodyPr>
          <a:lstStyle/>
          <a:p>
            <a:pPr marL="0" indent="0">
              <a:buNone/>
            </a:pPr>
            <a:r>
              <a:rPr lang="en-US" b="1" u="sng" dirty="0"/>
              <a:t>MMIWG</a:t>
            </a:r>
            <a:r>
              <a:rPr lang="en-US" b="1" dirty="0"/>
              <a:t> </a:t>
            </a:r>
            <a:r>
              <a:rPr lang="en-US" dirty="0"/>
              <a:t>= </a:t>
            </a:r>
            <a:r>
              <a:rPr lang="en-US" b="1" dirty="0"/>
              <a:t>Missing &amp; Murdered Indigenous Women &amp; Girls</a:t>
            </a:r>
            <a:endParaRPr lang="en-US" dirty="0"/>
          </a:p>
          <a:p>
            <a:pPr marL="0" indent="0">
              <a:buNone/>
            </a:pPr>
            <a:r>
              <a:rPr lang="en-US" b="1" dirty="0"/>
              <a:t>*</a:t>
            </a:r>
            <a:r>
              <a:rPr lang="en-US" b="1" u="sng" dirty="0"/>
              <a:t>MMIW</a:t>
            </a:r>
            <a:r>
              <a:rPr lang="en-US" b="1" dirty="0"/>
              <a:t> = Missing &amp; Murdered Indigenous Women</a:t>
            </a:r>
            <a:endParaRPr lang="en-US" dirty="0"/>
          </a:p>
          <a:p>
            <a:pPr marL="0" indent="0">
              <a:buNone/>
            </a:pPr>
            <a:r>
              <a:rPr lang="en-US" b="1" u="sng" dirty="0"/>
              <a:t>MMIP</a:t>
            </a:r>
            <a:r>
              <a:rPr lang="en-US" b="1" dirty="0"/>
              <a:t> = Missing &amp; Murdered Indigenous People</a:t>
            </a:r>
            <a:r>
              <a:rPr lang="en-US" dirty="0"/>
              <a:t> </a:t>
            </a:r>
          </a:p>
          <a:p>
            <a:pPr marL="0" indent="0">
              <a:buNone/>
            </a:pPr>
            <a:r>
              <a:rPr lang="en-US" b="1" dirty="0"/>
              <a:t>1 </a:t>
            </a:r>
            <a:r>
              <a:rPr lang="en-US" b="1" u="sng" dirty="0" smtClean="0"/>
              <a:t>Bones of Crows</a:t>
            </a:r>
            <a:r>
              <a:rPr lang="en-US" u="sng" dirty="0" smtClean="0"/>
              <a:t> </a:t>
            </a:r>
            <a:r>
              <a:rPr lang="en-US" dirty="0" smtClean="0"/>
              <a:t>(2023) = movie about Canada boarding school abuse</a:t>
            </a:r>
            <a:endParaRPr lang="en-US" b="1" dirty="0" smtClean="0"/>
          </a:p>
          <a:p>
            <a:pPr marL="0" indent="0">
              <a:buNone/>
            </a:pPr>
            <a:r>
              <a:rPr lang="en-US" b="1" dirty="0" smtClean="0"/>
              <a:t>2 </a:t>
            </a:r>
            <a:r>
              <a:rPr lang="en-US" b="1" u="sng" dirty="0" smtClean="0"/>
              <a:t>Say</a:t>
            </a:r>
            <a:r>
              <a:rPr lang="en-US" b="1" u="sng" dirty="0"/>
              <a:t> Her Name</a:t>
            </a:r>
            <a:r>
              <a:rPr lang="en-US" dirty="0"/>
              <a:t> (2021) = MMIWG Documentary by Rain &amp; Juliet Hayes at </a:t>
            </a:r>
            <a:r>
              <a:rPr lang="en-US" b="1" u="sng" dirty="0">
                <a:hlinkClick r:id="rId2"/>
              </a:rPr>
              <a:t>www.somebodysdaughter-mmiw.com</a:t>
            </a:r>
            <a:r>
              <a:rPr lang="en-US" b="1" dirty="0"/>
              <a:t>  </a:t>
            </a:r>
            <a:endParaRPr lang="en-US" dirty="0"/>
          </a:p>
          <a:p>
            <a:pPr marL="0" indent="0">
              <a:buNone/>
            </a:pPr>
            <a:r>
              <a:rPr lang="en-US" b="1" dirty="0"/>
              <a:t>3</a:t>
            </a:r>
            <a:r>
              <a:rPr lang="en-US" b="1" i="1" dirty="0" smtClean="0"/>
              <a:t> </a:t>
            </a:r>
            <a:r>
              <a:rPr lang="en-US" b="1" i="1" u="sng" dirty="0"/>
              <a:t>Somebody’s Daughter</a:t>
            </a:r>
            <a:r>
              <a:rPr lang="en-US" dirty="0"/>
              <a:t> (2020) @ </a:t>
            </a:r>
            <a:r>
              <a:rPr lang="en-US" u="sng" dirty="0">
                <a:hlinkClick r:id="rId2"/>
              </a:rPr>
              <a:t>www.somebodysdaughter-mmiw.com</a:t>
            </a:r>
            <a:r>
              <a:rPr lang="en-US" dirty="0"/>
              <a:t> </a:t>
            </a:r>
            <a:r>
              <a:rPr lang="en-US" b="1" dirty="0"/>
              <a:t>MMIW 2020 Documentary Film </a:t>
            </a:r>
            <a:r>
              <a:rPr lang="en-US" dirty="0"/>
              <a:t>about Missing &amp; Murdered Indigenous Women</a:t>
            </a:r>
          </a:p>
          <a:p>
            <a:pPr marL="0" indent="0">
              <a:buNone/>
            </a:pPr>
            <a:r>
              <a:rPr lang="en-US" b="1" dirty="0"/>
              <a:t>4</a:t>
            </a:r>
            <a:r>
              <a:rPr lang="en-US" b="1" i="1" dirty="0" smtClean="0"/>
              <a:t> </a:t>
            </a:r>
            <a:r>
              <a:rPr lang="en-US" b="1" u="sng" dirty="0"/>
              <a:t>Big Sky</a:t>
            </a:r>
            <a:r>
              <a:rPr lang="en-US" b="1" dirty="0"/>
              <a:t> </a:t>
            </a:r>
            <a:r>
              <a:rPr lang="en-US" dirty="0"/>
              <a:t>(2020-2022) =TV series 3 seasons about MMIW.  American Crime drama thriller series by David E. Kelley based on </a:t>
            </a:r>
            <a:r>
              <a:rPr lang="en-US" b="1" dirty="0"/>
              <a:t>The Highway series books</a:t>
            </a:r>
            <a:r>
              <a:rPr lang="en-US" dirty="0"/>
              <a:t> by CJ Box @ ABC.com </a:t>
            </a:r>
            <a:r>
              <a:rPr lang="en-US" u="sng" dirty="0">
                <a:hlinkClick r:id="rId3"/>
              </a:rPr>
              <a:t>https://www.youtube.com/watch?v=JZ3qDK8_t8Q</a:t>
            </a:r>
            <a:endParaRPr lang="en-US" b="1" i="1" dirty="0"/>
          </a:p>
          <a:p>
            <a:pPr marL="0" indent="0">
              <a:buNone/>
            </a:pPr>
            <a:r>
              <a:rPr lang="en-US" b="1" dirty="0"/>
              <a:t>5</a:t>
            </a:r>
            <a:r>
              <a:rPr lang="en-US" b="1" dirty="0" smtClean="0"/>
              <a:t> </a:t>
            </a:r>
            <a:r>
              <a:rPr lang="en-US" b="1" i="1" u="sng" dirty="0"/>
              <a:t>Wind River</a:t>
            </a:r>
            <a:r>
              <a:rPr lang="en-US" b="1" i="1" dirty="0"/>
              <a:t> </a:t>
            </a:r>
            <a:r>
              <a:rPr lang="en-US" dirty="0"/>
              <a:t>(2017) Movie with Jeremy Renner &amp; Elizabeth Olson about murder on the Indian reservation in </a:t>
            </a:r>
            <a:r>
              <a:rPr lang="en-US" b="1" dirty="0"/>
              <a:t>Wind River, Wyoming </a:t>
            </a:r>
            <a:r>
              <a:rPr lang="en-US" u="sng" dirty="0">
                <a:hlinkClick r:id="rId4"/>
              </a:rPr>
              <a:t>https://www.youtube.com/watch?v=s7WuKdVhrmA</a:t>
            </a:r>
            <a:endParaRPr lang="en-US" dirty="0"/>
          </a:p>
          <a:p>
            <a:endParaRPr lang="en-US" dirty="0"/>
          </a:p>
        </p:txBody>
      </p:sp>
      <p:pic>
        <p:nvPicPr>
          <p:cNvPr id="4" name="Picture 10" descr="Image result for missing murdered indigenous women">
            <a:extLst>
              <a:ext uri="{FF2B5EF4-FFF2-40B4-BE49-F238E27FC236}">
                <a16:creationId xmlns="" xmlns:a16="http://schemas.microsoft.com/office/drawing/2014/main" id="{622A4320-6E94-4F84-85C1-78291CE684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94574" y="95724"/>
            <a:ext cx="3097426" cy="206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68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5631"/>
          </a:xfrm>
        </p:spPr>
        <p:txBody>
          <a:bodyPr/>
          <a:lstStyle/>
          <a:p>
            <a:r>
              <a:rPr lang="en-US" dirty="0" smtClean="0"/>
              <a:t>MMIW</a:t>
            </a:r>
            <a:endParaRPr lang="en-US" dirty="0"/>
          </a:p>
        </p:txBody>
      </p:sp>
      <p:pic>
        <p:nvPicPr>
          <p:cNvPr id="4" name="Picture 6" descr="Image result for missing murdered indigenous women">
            <a:extLst>
              <a:ext uri="{FF2B5EF4-FFF2-40B4-BE49-F238E27FC236}">
                <a16:creationId xmlns="" xmlns:a16="http://schemas.microsoft.com/office/drawing/2014/main" id="{D60B7B19-895F-4CFB-87C6-AFE35E0592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866968"/>
            <a:ext cx="12191999" cy="600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17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9156"/>
          </a:xfrm>
        </p:spPr>
        <p:txBody>
          <a:bodyPr/>
          <a:lstStyle/>
          <a:p>
            <a:r>
              <a:rPr lang="en-US" dirty="0" smtClean="0"/>
              <a:t>HT related podcasts</a:t>
            </a:r>
            <a:endParaRPr lang="en-US" dirty="0"/>
          </a:p>
        </p:txBody>
      </p:sp>
      <p:sp>
        <p:nvSpPr>
          <p:cNvPr id="3" name="Content Placeholder 2"/>
          <p:cNvSpPr>
            <a:spLocks noGrp="1"/>
          </p:cNvSpPr>
          <p:nvPr>
            <p:ph idx="1"/>
          </p:nvPr>
        </p:nvSpPr>
        <p:spPr>
          <a:xfrm>
            <a:off x="0" y="922638"/>
            <a:ext cx="12192000" cy="5935361"/>
          </a:xfrm>
        </p:spPr>
        <p:txBody>
          <a:bodyPr>
            <a:normAutofit/>
          </a:bodyPr>
          <a:lstStyle/>
          <a:p>
            <a:pPr marL="0" indent="0">
              <a:buNone/>
            </a:pPr>
            <a:r>
              <a:rPr lang="en-US" dirty="0" smtClean="0"/>
              <a:t>1. </a:t>
            </a:r>
            <a:r>
              <a:rPr lang="en-US" b="1" u="sng" dirty="0"/>
              <a:t>The Imagination Podcasts</a:t>
            </a:r>
            <a:r>
              <a:rPr lang="en-US" dirty="0"/>
              <a:t> with Emma on </a:t>
            </a:r>
            <a:r>
              <a:rPr lang="en-US" dirty="0" err="1"/>
              <a:t>Youtube</a:t>
            </a:r>
            <a:r>
              <a:rPr lang="en-US" dirty="0"/>
              <a:t>, Rumble = web @ </a:t>
            </a:r>
            <a:r>
              <a:rPr lang="en-US" u="sng" dirty="0">
                <a:hlinkClick r:id="rId2"/>
              </a:rPr>
              <a:t>www.standbysurvivors.com</a:t>
            </a:r>
            <a:r>
              <a:rPr lang="en-US" dirty="0"/>
              <a:t> </a:t>
            </a:r>
          </a:p>
          <a:p>
            <a:pPr marL="0" indent="0">
              <a:buNone/>
            </a:pPr>
            <a:r>
              <a:rPr lang="en-US" dirty="0" smtClean="0"/>
              <a:t>2. </a:t>
            </a:r>
            <a:r>
              <a:rPr lang="en-US" b="1" u="sng" dirty="0"/>
              <a:t>Anneke Lucas Podcasts</a:t>
            </a:r>
            <a:r>
              <a:rPr lang="en-US" dirty="0"/>
              <a:t> = Advocate for Child Sex Trafficking &amp; SRA victims, starting speaking out in 2013, TED talks, website @ </a:t>
            </a:r>
            <a:r>
              <a:rPr lang="en-US" u="sng" dirty="0" smtClean="0">
                <a:hlinkClick r:id="rId3"/>
              </a:rPr>
              <a:t>www.annekelucas.com</a:t>
            </a:r>
            <a:endParaRPr lang="en-US" u="sng" dirty="0" smtClean="0"/>
          </a:p>
          <a:p>
            <a:pPr marL="0" indent="0">
              <a:buNone/>
            </a:pPr>
            <a:r>
              <a:rPr lang="en-US" dirty="0" smtClean="0"/>
              <a:t>3. </a:t>
            </a:r>
            <a:r>
              <a:rPr lang="en-US" b="1" u="sng" dirty="0" smtClean="0"/>
              <a:t>Only God Rescued Me Podcasts</a:t>
            </a:r>
            <a:r>
              <a:rPr lang="en-US" dirty="0" smtClean="0"/>
              <a:t> = </a:t>
            </a:r>
            <a:r>
              <a:rPr lang="en-US" b="1" dirty="0" smtClean="0"/>
              <a:t>Lisa Meister </a:t>
            </a:r>
            <a:r>
              <a:rPr lang="en-US" dirty="0" smtClean="0"/>
              <a:t>podcasts on Rumble web @ </a:t>
            </a:r>
            <a:r>
              <a:rPr lang="en-US" u="sng" dirty="0" smtClean="0">
                <a:hlinkClick r:id="rId4"/>
              </a:rPr>
              <a:t>www.onlygodrescuedme.com</a:t>
            </a:r>
            <a:r>
              <a:rPr lang="en-US" dirty="0" smtClean="0"/>
              <a:t> </a:t>
            </a:r>
          </a:p>
          <a:p>
            <a:pPr marL="0" indent="0">
              <a:buNone/>
            </a:pPr>
            <a:r>
              <a:rPr lang="en-US" dirty="0" smtClean="0"/>
              <a:t>4. </a:t>
            </a:r>
            <a:r>
              <a:rPr lang="en-US" b="1" u="sng" dirty="0" err="1" smtClean="0"/>
              <a:t>Gabbi</a:t>
            </a:r>
            <a:r>
              <a:rPr lang="en-US" b="1" u="sng" dirty="0" smtClean="0"/>
              <a:t> </a:t>
            </a:r>
            <a:r>
              <a:rPr lang="en-US" b="1" u="sng" dirty="0" err="1" smtClean="0"/>
              <a:t>Choong</a:t>
            </a:r>
            <a:r>
              <a:rPr lang="en-US" b="1" u="sng" dirty="0" smtClean="0"/>
              <a:t> Podcasts</a:t>
            </a:r>
            <a:r>
              <a:rPr lang="en-US" dirty="0" smtClean="0"/>
              <a:t> = Rumble podcasts </a:t>
            </a:r>
            <a:r>
              <a:rPr lang="en-US" b="1" dirty="0" smtClean="0"/>
              <a:t>Australia </a:t>
            </a:r>
            <a:r>
              <a:rPr lang="en-US" dirty="0" smtClean="0"/>
              <a:t>Intergenerational human trafficking, Child sexual abuse, Ritual abuse, Satanic Ritual Abuse SRA survivor website @ </a:t>
            </a:r>
            <a:r>
              <a:rPr lang="en-US" u="sng" dirty="0" smtClean="0">
                <a:hlinkClick r:id="rId5"/>
              </a:rPr>
              <a:t>www.truthjusticefreedomforchildren.com</a:t>
            </a:r>
            <a:endParaRPr lang="en-US" dirty="0" smtClean="0"/>
          </a:p>
          <a:p>
            <a:pPr marL="0" indent="0">
              <a:buNone/>
            </a:pPr>
            <a:r>
              <a:rPr lang="en-US" dirty="0" smtClean="0"/>
              <a:t>5. </a:t>
            </a:r>
            <a:r>
              <a:rPr lang="en-US" b="1" u="sng" dirty="0" smtClean="0"/>
              <a:t>Carmen </a:t>
            </a:r>
            <a:r>
              <a:rPr lang="en-US" b="1" u="sng" dirty="0" err="1"/>
              <a:t>Studer</a:t>
            </a:r>
            <a:r>
              <a:rPr lang="en-US" b="1" u="sng" dirty="0"/>
              <a:t> Podcasts</a:t>
            </a:r>
            <a:r>
              <a:rPr lang="en-US" dirty="0"/>
              <a:t> = </a:t>
            </a:r>
            <a:r>
              <a:rPr lang="en-US" b="1" u="sng" dirty="0"/>
              <a:t>Carmen </a:t>
            </a:r>
            <a:r>
              <a:rPr lang="en-US" b="1" u="sng" dirty="0" err="1"/>
              <a:t>Studer</a:t>
            </a:r>
            <a:r>
              <a:rPr lang="en-US" dirty="0"/>
              <a:t> = Dallas area interviewer on </a:t>
            </a:r>
            <a:r>
              <a:rPr lang="en-US" dirty="0" err="1"/>
              <a:t>Youtube</a:t>
            </a:r>
            <a:r>
              <a:rPr lang="en-US" dirty="0"/>
              <a:t> with HT topics &amp; guests @ </a:t>
            </a:r>
            <a:r>
              <a:rPr lang="en-US" u="sng" dirty="0">
                <a:hlinkClick r:id="rId6"/>
              </a:rPr>
              <a:t>www.carmenstuder.com</a:t>
            </a:r>
            <a:endParaRPr lang="en-US" dirty="0"/>
          </a:p>
          <a:p>
            <a:pPr marL="0" indent="0">
              <a:buNone/>
            </a:pPr>
            <a:r>
              <a:rPr lang="en-US" dirty="0" smtClean="0"/>
              <a:t>6. </a:t>
            </a:r>
            <a:r>
              <a:rPr lang="en-US" b="1" u="sng" dirty="0"/>
              <a:t>Edge of Wonder</a:t>
            </a:r>
            <a:r>
              <a:rPr lang="en-US" dirty="0"/>
              <a:t> Ben &amp; Rob do shows on many interesting topics @ </a:t>
            </a:r>
            <a:r>
              <a:rPr lang="en-US" u="sng" dirty="0">
                <a:hlinkClick r:id="rId7"/>
              </a:rPr>
              <a:t>www.rise.tv</a:t>
            </a:r>
            <a:r>
              <a:rPr lang="en-US" u="sng" dirty="0"/>
              <a:t> &amp; </a:t>
            </a:r>
            <a:r>
              <a:rPr lang="en-US" u="sng" dirty="0">
                <a:hlinkClick r:id="rId8"/>
              </a:rPr>
              <a:t>www.EdgeOfWonder.tv</a:t>
            </a:r>
            <a:endParaRPr lang="en-US" dirty="0"/>
          </a:p>
          <a:p>
            <a:pPr marL="0" indent="0">
              <a:buNone/>
            </a:pPr>
            <a:endParaRPr lang="en-US" dirty="0"/>
          </a:p>
        </p:txBody>
      </p:sp>
    </p:spTree>
    <p:extLst>
      <p:ext uri="{BB962C8B-B14F-4D97-AF65-F5344CB8AC3E}">
        <p14:creationId xmlns:p14="http://schemas.microsoft.com/office/powerpoint/2010/main" val="2355123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9729"/>
          </a:xfrm>
        </p:spPr>
        <p:txBody>
          <a:bodyPr/>
          <a:lstStyle/>
          <a:p>
            <a:r>
              <a:rPr lang="en-US" dirty="0" smtClean="0"/>
              <a:t>More HT related podcasts</a:t>
            </a:r>
            <a:endParaRPr lang="en-US" dirty="0"/>
          </a:p>
        </p:txBody>
      </p:sp>
      <p:sp>
        <p:nvSpPr>
          <p:cNvPr id="3" name="Content Placeholder 2"/>
          <p:cNvSpPr>
            <a:spLocks noGrp="1"/>
          </p:cNvSpPr>
          <p:nvPr>
            <p:ph idx="1"/>
          </p:nvPr>
        </p:nvSpPr>
        <p:spPr>
          <a:xfrm>
            <a:off x="0" y="1029730"/>
            <a:ext cx="12192000" cy="5828270"/>
          </a:xfrm>
        </p:spPr>
        <p:txBody>
          <a:bodyPr>
            <a:normAutofit fontScale="92500" lnSpcReduction="10000"/>
          </a:bodyPr>
          <a:lstStyle/>
          <a:p>
            <a:pPr marL="0" indent="0">
              <a:buNone/>
            </a:pPr>
            <a:r>
              <a:rPr lang="en-US" dirty="0"/>
              <a:t>7</a:t>
            </a:r>
            <a:r>
              <a:rPr lang="en-US" dirty="0" smtClean="0"/>
              <a:t>. </a:t>
            </a:r>
            <a:r>
              <a:rPr lang="en-US" b="1" u="sng" dirty="0" smtClean="0"/>
              <a:t>Kerry </a:t>
            </a:r>
            <a:r>
              <a:rPr lang="en-US" b="1" u="sng" dirty="0"/>
              <a:t>Cassidy</a:t>
            </a:r>
            <a:r>
              <a:rPr lang="en-US" dirty="0"/>
              <a:t> = investigative truth seeking journalist website @ </a:t>
            </a:r>
            <a:r>
              <a:rPr lang="en-US" u="sng" dirty="0" smtClean="0">
                <a:hlinkClick r:id="rId2"/>
              </a:rPr>
              <a:t>www.ProjectCamelotPortal.com</a:t>
            </a:r>
            <a:endParaRPr lang="en-US" u="sng" dirty="0" smtClean="0"/>
          </a:p>
          <a:p>
            <a:pPr marL="0" indent="0">
              <a:buNone/>
            </a:pPr>
            <a:r>
              <a:rPr lang="en-US" dirty="0" smtClean="0"/>
              <a:t>8. </a:t>
            </a:r>
            <a:r>
              <a:rPr lang="en-US" b="1" u="sng" dirty="0" smtClean="0"/>
              <a:t>David </a:t>
            </a:r>
            <a:r>
              <a:rPr lang="en-US" b="1" u="sng" dirty="0"/>
              <a:t>Nino Rodriguez</a:t>
            </a:r>
            <a:r>
              <a:rPr lang="en-US" dirty="0"/>
              <a:t> = ex-pro heavyweight boxer whose video about human trafficking in Hollywood went viral &amp; website @ </a:t>
            </a:r>
            <a:r>
              <a:rPr lang="en-US" u="sng" dirty="0">
                <a:hlinkClick r:id="rId3"/>
              </a:rPr>
              <a:t>www.ninoscorner.tv</a:t>
            </a:r>
            <a:r>
              <a:rPr lang="en-US" dirty="0"/>
              <a:t> </a:t>
            </a:r>
            <a:endParaRPr lang="en-US" dirty="0" smtClean="0"/>
          </a:p>
          <a:p>
            <a:pPr marL="0" indent="0">
              <a:buNone/>
            </a:pPr>
            <a:r>
              <a:rPr lang="en-US" dirty="0" smtClean="0"/>
              <a:t>9. </a:t>
            </a:r>
            <a:r>
              <a:rPr lang="en-US" b="1" u="sng" dirty="0" smtClean="0"/>
              <a:t>Marisol </a:t>
            </a:r>
            <a:r>
              <a:rPr lang="en-US" b="1" u="sng" dirty="0"/>
              <a:t>Nichols</a:t>
            </a:r>
            <a:r>
              <a:rPr lang="en-US" dirty="0"/>
              <a:t> = The Hollywood Vigilante, Podcast </a:t>
            </a:r>
            <a:r>
              <a:rPr lang="en-US" b="1" dirty="0"/>
              <a:t>For a Slavery Free World</a:t>
            </a:r>
            <a:r>
              <a:rPr lang="en-US" dirty="0"/>
              <a:t> on </a:t>
            </a:r>
            <a:r>
              <a:rPr lang="en-US" dirty="0" err="1"/>
              <a:t>Youtube</a:t>
            </a:r>
            <a:r>
              <a:rPr lang="en-US" dirty="0"/>
              <a:t> &amp; website @ </a:t>
            </a:r>
            <a:r>
              <a:rPr lang="en-US" u="sng" dirty="0" smtClean="0">
                <a:hlinkClick r:id="rId4"/>
              </a:rPr>
              <a:t>www.marisolnichols.com</a:t>
            </a:r>
            <a:endParaRPr lang="en-US" u="sng" dirty="0" smtClean="0"/>
          </a:p>
          <a:p>
            <a:pPr marL="0" indent="0">
              <a:buNone/>
            </a:pPr>
            <a:r>
              <a:rPr lang="en-US" dirty="0" smtClean="0"/>
              <a:t>10. </a:t>
            </a:r>
            <a:r>
              <a:rPr lang="en-US" b="1" u="sng" dirty="0" smtClean="0"/>
              <a:t>Charlie </a:t>
            </a:r>
            <a:r>
              <a:rPr lang="en-US" b="1" u="sng" dirty="0"/>
              <a:t>Ward</a:t>
            </a:r>
            <a:r>
              <a:rPr lang="en-US" dirty="0"/>
              <a:t> = The Charlie Ward Show talks about International Human Trafficking, Child auctions, </a:t>
            </a:r>
            <a:r>
              <a:rPr lang="en-US" dirty="0" err="1"/>
              <a:t>Adrenochrome</a:t>
            </a:r>
            <a:r>
              <a:rPr lang="en-US" dirty="0"/>
              <a:t> manufacture, organ harvesting &amp; web @ </a:t>
            </a:r>
            <a:r>
              <a:rPr lang="en-US" u="sng" dirty="0" smtClean="0">
                <a:hlinkClick r:id="rId5"/>
              </a:rPr>
              <a:t>www.drcharlieward.com</a:t>
            </a:r>
            <a:r>
              <a:rPr lang="en-US" dirty="0"/>
              <a:t> </a:t>
            </a:r>
            <a:r>
              <a:rPr lang="en-US" dirty="0" smtClean="0"/>
              <a:t>&amp; The </a:t>
            </a:r>
            <a:r>
              <a:rPr lang="en-US" b="1" u="sng" dirty="0" smtClean="0"/>
              <a:t>Mel K</a:t>
            </a:r>
            <a:r>
              <a:rPr lang="en-US" b="1" dirty="0" smtClean="0"/>
              <a:t> </a:t>
            </a:r>
            <a:r>
              <a:rPr lang="en-US" dirty="0" smtClean="0"/>
              <a:t>show @ </a:t>
            </a:r>
            <a:r>
              <a:rPr lang="en-US" dirty="0" smtClean="0">
                <a:hlinkClick r:id="rId6"/>
              </a:rPr>
              <a:t>www.themelkshow.com</a:t>
            </a:r>
            <a:r>
              <a:rPr lang="en-US" dirty="0" smtClean="0"/>
              <a:t> </a:t>
            </a:r>
            <a:endParaRPr lang="en-US" u="sng" dirty="0" smtClean="0"/>
          </a:p>
          <a:p>
            <a:pPr marL="0" indent="0">
              <a:buNone/>
            </a:pPr>
            <a:r>
              <a:rPr lang="en-US" dirty="0" smtClean="0"/>
              <a:t>11. </a:t>
            </a:r>
            <a:r>
              <a:rPr lang="en-US" b="1" u="sng" dirty="0" smtClean="0"/>
              <a:t>Ann </a:t>
            </a:r>
            <a:r>
              <a:rPr lang="en-US" b="1" u="sng" dirty="0" err="1"/>
              <a:t>Vandersteel</a:t>
            </a:r>
            <a:r>
              <a:rPr lang="en-US" dirty="0"/>
              <a:t> </a:t>
            </a:r>
            <a:r>
              <a:rPr lang="en-US" dirty="0" smtClean="0"/>
              <a:t>= </a:t>
            </a:r>
            <a:r>
              <a:rPr lang="en-US" dirty="0"/>
              <a:t>Steel News on </a:t>
            </a:r>
            <a:r>
              <a:rPr lang="en-US" dirty="0" err="1"/>
              <a:t>Youtube</a:t>
            </a:r>
            <a:r>
              <a:rPr lang="en-US" dirty="0"/>
              <a:t> &amp; web @ </a:t>
            </a:r>
            <a:r>
              <a:rPr lang="en-US" u="sng" dirty="0" smtClean="0">
                <a:hlinkClick r:id="rId7"/>
              </a:rPr>
              <a:t>www.vandersteel.com</a:t>
            </a:r>
            <a:endParaRPr lang="en-US" u="sng" dirty="0" smtClean="0"/>
          </a:p>
          <a:p>
            <a:pPr marL="0" indent="0">
              <a:buNone/>
            </a:pPr>
            <a:r>
              <a:rPr lang="en-US" dirty="0" smtClean="0"/>
              <a:t>12. </a:t>
            </a:r>
            <a:r>
              <a:rPr lang="en-US" b="1" u="sng" dirty="0" smtClean="0"/>
              <a:t>Nicholas </a:t>
            </a:r>
            <a:r>
              <a:rPr lang="en-US" b="1" u="sng" dirty="0"/>
              <a:t>Veniamin</a:t>
            </a:r>
            <a:r>
              <a:rPr lang="en-US" dirty="0"/>
              <a:t> = @  </a:t>
            </a:r>
            <a:r>
              <a:rPr lang="en-US" u="sng" dirty="0">
                <a:hlinkClick r:id="rId8"/>
              </a:rPr>
              <a:t>www.nicholasveniamin.com</a:t>
            </a:r>
            <a:r>
              <a:rPr lang="en-US" dirty="0"/>
              <a:t> &amp; </a:t>
            </a:r>
            <a:r>
              <a:rPr lang="en-US" u="sng" dirty="0">
                <a:hlinkClick r:id="rId9"/>
              </a:rPr>
              <a:t>www.NickV.tv</a:t>
            </a:r>
            <a:r>
              <a:rPr lang="en-US" dirty="0"/>
              <a:t> &amp; </a:t>
            </a:r>
            <a:r>
              <a:rPr lang="en-US" u="sng" dirty="0">
                <a:hlinkClick r:id="rId10"/>
              </a:rPr>
              <a:t>www.t.me/NicholasVeniamin</a:t>
            </a:r>
            <a:r>
              <a:rPr lang="en-US" dirty="0"/>
              <a:t>  &amp; </a:t>
            </a:r>
            <a:r>
              <a:rPr lang="en-US" dirty="0" err="1"/>
              <a:t>Bitchute</a:t>
            </a:r>
            <a:endParaRPr lang="en-US" dirty="0"/>
          </a:p>
          <a:p>
            <a:pPr marL="0" indent="0">
              <a:buNone/>
            </a:pPr>
            <a:r>
              <a:rPr lang="en-US" dirty="0" smtClean="0"/>
              <a:t>Others = </a:t>
            </a:r>
            <a:r>
              <a:rPr lang="en-US" b="1" u="sng" dirty="0" smtClean="0"/>
              <a:t>Christie Hutcherson</a:t>
            </a:r>
            <a:r>
              <a:rPr lang="en-US" dirty="0" smtClean="0"/>
              <a:t> = CEO Women Fighting for America @ </a:t>
            </a:r>
            <a:r>
              <a:rPr lang="en-US" u="sng" dirty="0" smtClean="0">
                <a:hlinkClick r:id="rId11"/>
              </a:rPr>
              <a:t>www.wffa.win</a:t>
            </a:r>
            <a:r>
              <a:rPr lang="en-US" dirty="0" smtClean="0"/>
              <a:t> &amp; email at </a:t>
            </a:r>
            <a:r>
              <a:rPr lang="en-US" dirty="0" smtClean="0">
                <a:hlinkClick r:id="rId12"/>
              </a:rPr>
              <a:t>wffamediateam@protonmail.com</a:t>
            </a:r>
            <a:r>
              <a:rPr lang="en-US" dirty="0" smtClean="0"/>
              <a:t>   </a:t>
            </a:r>
          </a:p>
          <a:p>
            <a:pPr marL="0" indent="0">
              <a:buNone/>
            </a:pPr>
            <a:r>
              <a:rPr lang="en-US" dirty="0" smtClean="0"/>
              <a:t>* </a:t>
            </a:r>
            <a:r>
              <a:rPr lang="en-US" b="1" u="sng" dirty="0"/>
              <a:t>50 Voices of Ritual Abuse</a:t>
            </a:r>
            <a:r>
              <a:rPr lang="en-US" dirty="0"/>
              <a:t> (2024) website @ </a:t>
            </a:r>
            <a:r>
              <a:rPr lang="en-US" u="sng" dirty="0">
                <a:hlinkClick r:id="rId13"/>
              </a:rPr>
              <a:t>www.50voices.org</a:t>
            </a:r>
            <a:r>
              <a:rPr lang="en-US" dirty="0"/>
              <a:t> </a:t>
            </a:r>
          </a:p>
          <a:p>
            <a:pPr marL="0" indent="0">
              <a:buNone/>
            </a:pPr>
            <a:endParaRPr lang="en-US" dirty="0"/>
          </a:p>
        </p:txBody>
      </p:sp>
      <p:pic>
        <p:nvPicPr>
          <p:cNvPr id="4" name="Picture 3"/>
          <p:cNvPicPr>
            <a:picLocks noChangeAspect="1"/>
          </p:cNvPicPr>
          <p:nvPr/>
        </p:nvPicPr>
        <p:blipFill>
          <a:blip r:embed="rId14"/>
          <a:stretch>
            <a:fillRect/>
          </a:stretch>
        </p:blipFill>
        <p:spPr>
          <a:xfrm>
            <a:off x="9053384" y="74140"/>
            <a:ext cx="3049157" cy="1409056"/>
          </a:xfrm>
          <a:prstGeom prst="rect">
            <a:avLst/>
          </a:prstGeom>
        </p:spPr>
      </p:pic>
    </p:spTree>
    <p:extLst>
      <p:ext uri="{BB962C8B-B14F-4D97-AF65-F5344CB8AC3E}">
        <p14:creationId xmlns:p14="http://schemas.microsoft.com/office/powerpoint/2010/main" val="1528261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7967"/>
          </a:xfrm>
        </p:spPr>
        <p:txBody>
          <a:bodyPr/>
          <a:lstStyle/>
          <a:p>
            <a:r>
              <a:rPr lang="en-US" dirty="0" smtClean="0"/>
              <a:t>Liz </a:t>
            </a:r>
            <a:r>
              <a:rPr lang="en-US" dirty="0" err="1" smtClean="0"/>
              <a:t>Crokin</a:t>
            </a:r>
            <a:r>
              <a:rPr lang="en-US" dirty="0" smtClean="0"/>
              <a:t> &amp; </a:t>
            </a:r>
            <a:r>
              <a:rPr lang="en-US" dirty="0" err="1" smtClean="0"/>
              <a:t>Jaco</a:t>
            </a:r>
            <a:r>
              <a:rPr lang="en-US" dirty="0" smtClean="0"/>
              <a:t> </a:t>
            </a:r>
            <a:r>
              <a:rPr lang="en-US" dirty="0" err="1" smtClean="0"/>
              <a:t>Booyens</a:t>
            </a:r>
            <a:endParaRPr lang="en-US" dirty="0"/>
          </a:p>
        </p:txBody>
      </p:sp>
      <p:sp>
        <p:nvSpPr>
          <p:cNvPr id="3" name="Content Placeholder 2"/>
          <p:cNvSpPr>
            <a:spLocks noGrp="1"/>
          </p:cNvSpPr>
          <p:nvPr>
            <p:ph idx="1"/>
          </p:nvPr>
        </p:nvSpPr>
        <p:spPr>
          <a:xfrm>
            <a:off x="0" y="1037968"/>
            <a:ext cx="12192000" cy="5820032"/>
          </a:xfrm>
        </p:spPr>
        <p:txBody>
          <a:bodyPr>
            <a:normAutofit fontScale="92500" lnSpcReduction="20000"/>
          </a:bodyPr>
          <a:lstStyle/>
          <a:p>
            <a:pPr marL="0" indent="0">
              <a:buNone/>
            </a:pPr>
            <a:r>
              <a:rPr lang="en-US" sz="4300" b="1" u="sng" dirty="0"/>
              <a:t>Liz </a:t>
            </a:r>
            <a:r>
              <a:rPr lang="en-US" sz="4300" b="1" u="sng" dirty="0" err="1"/>
              <a:t>Crokin</a:t>
            </a:r>
            <a:r>
              <a:rPr lang="en-US" sz="4300" b="1" u="sng" dirty="0"/>
              <a:t> </a:t>
            </a:r>
            <a:r>
              <a:rPr lang="en-US" sz="4300" b="1" dirty="0"/>
              <a:t>website @ </a:t>
            </a:r>
            <a:r>
              <a:rPr lang="en-US" sz="4300" b="1" u="sng" dirty="0">
                <a:hlinkClick r:id="rId2"/>
              </a:rPr>
              <a:t>www.lizcrokin.com</a:t>
            </a:r>
            <a:endParaRPr lang="en-US" sz="4300" b="1" dirty="0"/>
          </a:p>
          <a:p>
            <a:pPr lvl="0"/>
            <a:r>
              <a:rPr lang="en-US" b="1" u="sng" dirty="0"/>
              <a:t>Slave Princess</a:t>
            </a:r>
            <a:r>
              <a:rPr lang="en-US" b="1" dirty="0"/>
              <a:t> (2022) documentary – Liz </a:t>
            </a:r>
            <a:r>
              <a:rPr lang="en-US" b="1" dirty="0" err="1"/>
              <a:t>Crokin</a:t>
            </a:r>
            <a:r>
              <a:rPr lang="en-US" b="1" dirty="0"/>
              <a:t> </a:t>
            </a:r>
            <a:r>
              <a:rPr lang="en-US" dirty="0"/>
              <a:t>-- “Slave Princess”—a “documentary” about Britney Spears' conservatorship issues made by </a:t>
            </a:r>
            <a:r>
              <a:rPr lang="en-US" dirty="0" err="1"/>
              <a:t>Qultists</a:t>
            </a:r>
            <a:r>
              <a:rPr lang="en-US" dirty="0"/>
              <a:t> to advance their agenda.</a:t>
            </a:r>
          </a:p>
          <a:p>
            <a:pPr lvl="0"/>
            <a:r>
              <a:rPr lang="en-US" b="1" u="sng" dirty="0"/>
              <a:t>Out of Shadows</a:t>
            </a:r>
            <a:r>
              <a:rPr lang="en-US" b="1" dirty="0"/>
              <a:t> (2020) documentary – Liz </a:t>
            </a:r>
            <a:r>
              <a:rPr lang="en-US" b="1" dirty="0" err="1"/>
              <a:t>Crokin</a:t>
            </a:r>
            <a:r>
              <a:rPr lang="en-US" dirty="0"/>
              <a:t> -- An exposé on how Hollywood and the mainstream media manipulate the multitudes by spreading propaganda throughout their content. Director Mike Smith</a:t>
            </a:r>
          </a:p>
          <a:p>
            <a:pPr marL="0" indent="0">
              <a:buNone/>
            </a:pPr>
            <a:r>
              <a:rPr lang="en-US" sz="3900" b="1" u="sng" dirty="0" err="1"/>
              <a:t>Jaco</a:t>
            </a:r>
            <a:r>
              <a:rPr lang="en-US" sz="3900" b="1" u="sng" dirty="0"/>
              <a:t> </a:t>
            </a:r>
            <a:r>
              <a:rPr lang="en-US" sz="3900" b="1" u="sng" dirty="0" err="1"/>
              <a:t>Booyens</a:t>
            </a:r>
            <a:r>
              <a:rPr lang="en-US" sz="3900" b="1" u="sng" dirty="0"/>
              <a:t> </a:t>
            </a:r>
            <a:r>
              <a:rPr lang="en-US" sz="3900" b="1" dirty="0"/>
              <a:t>website @ </a:t>
            </a:r>
            <a:r>
              <a:rPr lang="en-US" sz="3900" b="1" u="sng" dirty="0">
                <a:hlinkClick r:id="rId3"/>
              </a:rPr>
              <a:t>www.jacobooyensministries.com</a:t>
            </a:r>
            <a:endParaRPr lang="en-US" sz="3900" b="1" dirty="0"/>
          </a:p>
          <a:p>
            <a:pPr lvl="0"/>
            <a:r>
              <a:rPr lang="en-US" b="1" u="sng" dirty="0"/>
              <a:t>Sex Nation</a:t>
            </a:r>
            <a:r>
              <a:rPr lang="en-US" b="1" dirty="0"/>
              <a:t> (2023)</a:t>
            </a:r>
            <a:r>
              <a:rPr lang="en-US" dirty="0"/>
              <a:t> documentary by </a:t>
            </a:r>
            <a:r>
              <a:rPr lang="en-US" dirty="0" err="1"/>
              <a:t>Jaco</a:t>
            </a:r>
            <a:r>
              <a:rPr lang="en-US" dirty="0"/>
              <a:t> </a:t>
            </a:r>
            <a:r>
              <a:rPr lang="en-US" dirty="0" err="1"/>
              <a:t>Booyens</a:t>
            </a:r>
            <a:r>
              <a:rPr lang="en-US" dirty="0"/>
              <a:t> -- A </a:t>
            </a:r>
            <a:r>
              <a:rPr lang="en-US" dirty="0" err="1"/>
              <a:t>Jaco</a:t>
            </a:r>
            <a:r>
              <a:rPr lang="en-US" dirty="0"/>
              <a:t> </a:t>
            </a:r>
            <a:r>
              <a:rPr lang="en-US" dirty="0" err="1"/>
              <a:t>Booyens</a:t>
            </a:r>
            <a:r>
              <a:rPr lang="en-US" dirty="0"/>
              <a:t> Film about sex trafficking and our nation's Godless epidemic. </a:t>
            </a:r>
            <a:r>
              <a:rPr lang="en-US" dirty="0" err="1"/>
              <a:t>Jaco</a:t>
            </a:r>
            <a:r>
              <a:rPr lang="en-US" dirty="0"/>
              <a:t> recently produced and directed the documentary feature film SEX NATION, released in March 2023, targeting the root of the sexually immoral movement and culture in America. He weekly appears on local, national, and international television and radio shows, podcasts, and live streams.</a:t>
            </a:r>
          </a:p>
          <a:p>
            <a:pPr lvl="0"/>
            <a:r>
              <a:rPr lang="en-US" b="1" u="sng" dirty="0"/>
              <a:t>8 Days</a:t>
            </a:r>
            <a:r>
              <a:rPr lang="en-US" b="1" dirty="0"/>
              <a:t> (2014)</a:t>
            </a:r>
            <a:r>
              <a:rPr lang="en-US" dirty="0"/>
              <a:t> movie – </a:t>
            </a:r>
            <a:r>
              <a:rPr lang="en-US" dirty="0" err="1"/>
              <a:t>Jaco</a:t>
            </a:r>
            <a:r>
              <a:rPr lang="en-US" dirty="0"/>
              <a:t> </a:t>
            </a:r>
            <a:r>
              <a:rPr lang="en-US" dirty="0" err="1"/>
              <a:t>Booyens</a:t>
            </a:r>
            <a:r>
              <a:rPr lang="en-US" dirty="0"/>
              <a:t> -- 8 Days: Directed by </a:t>
            </a:r>
            <a:r>
              <a:rPr lang="en-US" dirty="0" err="1"/>
              <a:t>Jaco</a:t>
            </a:r>
            <a:r>
              <a:rPr lang="en-US" dirty="0"/>
              <a:t> </a:t>
            </a:r>
            <a:r>
              <a:rPr lang="en-US" dirty="0" err="1"/>
              <a:t>Booyens</a:t>
            </a:r>
            <a:r>
              <a:rPr lang="en-US" dirty="0"/>
              <a:t>. With Nicole </a:t>
            </a:r>
            <a:r>
              <a:rPr lang="en-US" dirty="0" err="1"/>
              <a:t>Smolen</a:t>
            </a:r>
            <a:r>
              <a:rPr lang="en-US" dirty="0"/>
              <a:t>, Sebastian Aguilar, Cameron </a:t>
            </a:r>
            <a:r>
              <a:rPr lang="en-US" dirty="0" err="1"/>
              <a:t>Allsup</a:t>
            </a:r>
            <a:r>
              <a:rPr lang="en-US" dirty="0"/>
              <a:t>, Ivette Alvarez. After sneaking to a party with her friends, 16-year-old Amber Stevens goes missing. Forced into the world of sex trafficking, her family, and community fight to get her back. Inspired by actual real-life events.</a:t>
            </a:r>
          </a:p>
          <a:p>
            <a:endParaRPr lang="en-US" dirty="0"/>
          </a:p>
        </p:txBody>
      </p:sp>
      <p:pic>
        <p:nvPicPr>
          <p:cNvPr id="4" name="Picture 3"/>
          <p:cNvPicPr>
            <a:picLocks noChangeAspect="1"/>
          </p:cNvPicPr>
          <p:nvPr/>
        </p:nvPicPr>
        <p:blipFill>
          <a:blip r:embed="rId4"/>
          <a:stretch>
            <a:fillRect/>
          </a:stretch>
        </p:blipFill>
        <p:spPr>
          <a:xfrm>
            <a:off x="9791700" y="1"/>
            <a:ext cx="2400300" cy="1344168"/>
          </a:xfrm>
          <a:prstGeom prst="rect">
            <a:avLst/>
          </a:prstGeom>
        </p:spPr>
      </p:pic>
      <p:pic>
        <p:nvPicPr>
          <p:cNvPr id="4104" name="Picture 8" descr="Exclusive | Liz Crokin talks Jay Z'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602" y="45309"/>
            <a:ext cx="3324766" cy="94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79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3826"/>
          </a:xfrm>
        </p:spPr>
        <p:txBody>
          <a:bodyPr/>
          <a:lstStyle/>
          <a:p>
            <a:r>
              <a:rPr lang="en-US" dirty="0" smtClean="0"/>
              <a:t>Revelation Method, PP, CD, Willful Ignorance</a:t>
            </a:r>
            <a:endParaRPr lang="en-US" dirty="0"/>
          </a:p>
        </p:txBody>
      </p:sp>
      <p:sp>
        <p:nvSpPr>
          <p:cNvPr id="3" name="Content Placeholder 2"/>
          <p:cNvSpPr>
            <a:spLocks noGrp="1"/>
          </p:cNvSpPr>
          <p:nvPr>
            <p:ph idx="1"/>
          </p:nvPr>
        </p:nvSpPr>
        <p:spPr>
          <a:xfrm>
            <a:off x="0" y="963826"/>
            <a:ext cx="12192000" cy="5894173"/>
          </a:xfrm>
        </p:spPr>
        <p:txBody>
          <a:bodyPr>
            <a:noAutofit/>
          </a:bodyPr>
          <a:lstStyle/>
          <a:p>
            <a:pPr marL="0" indent="0">
              <a:buNone/>
            </a:pPr>
            <a:r>
              <a:rPr lang="en-US" sz="2400" b="1" u="sng" dirty="0"/>
              <a:t>*REVELATION OF THE METHOD </a:t>
            </a:r>
            <a:r>
              <a:rPr lang="en-US" sz="2400" dirty="0"/>
              <a:t>= THE </a:t>
            </a:r>
            <a:r>
              <a:rPr lang="en-US" sz="2400" b="1" u="sng" dirty="0"/>
              <a:t>ELITES DO TELL US THROUGH THEIR BOOKS, PUBLICATIONS, MOVIES, MUSIC &amp; NEWS RELEASES WHAT THEY ARE DOING</a:t>
            </a:r>
            <a:r>
              <a:rPr lang="en-US" sz="2400" dirty="0"/>
              <a:t> – THIS IS </a:t>
            </a:r>
            <a:r>
              <a:rPr lang="en-US" sz="2400" b="1" dirty="0"/>
              <a:t>CALLED </a:t>
            </a:r>
            <a:r>
              <a:rPr lang="en-US" sz="2400" b="1" u="sng" dirty="0"/>
              <a:t>REVELATION OF THE METHOD</a:t>
            </a:r>
            <a:r>
              <a:rPr lang="en-US" sz="2400" dirty="0"/>
              <a:t>.  FROM THEIR POINT OF VIEW </a:t>
            </a:r>
            <a:r>
              <a:rPr lang="en-US" sz="2400" b="1" u="sng" dirty="0"/>
              <a:t>IT IS YOUR PROBLEM IF YOU ARE TOO STUPID TO RECOGNIZE IT FOR WHAT IT IS</a:t>
            </a:r>
            <a:r>
              <a:rPr lang="en-US" sz="2400" dirty="0"/>
              <a:t>.  </a:t>
            </a:r>
            <a:r>
              <a:rPr lang="en-US" sz="2400" dirty="0" smtClean="0"/>
              <a:t>A </a:t>
            </a:r>
            <a:r>
              <a:rPr lang="en-US" sz="2400" b="1" u="sng" dirty="0"/>
              <a:t>FORM OF RITUAL MOCKING OF THE VICTIM</a:t>
            </a:r>
            <a:r>
              <a:rPr lang="en-US" sz="2400" dirty="0"/>
              <a:t>.  </a:t>
            </a:r>
          </a:p>
          <a:p>
            <a:pPr marL="0" indent="0">
              <a:buNone/>
            </a:pPr>
            <a:r>
              <a:rPr lang="en-US" sz="2000" b="1" u="sng" dirty="0"/>
              <a:t>Predictive Programming</a:t>
            </a:r>
            <a:r>
              <a:rPr lang="en-US" sz="2000" u="sng" dirty="0"/>
              <a:t> </a:t>
            </a:r>
            <a:r>
              <a:rPr lang="en-US" sz="2000" dirty="0"/>
              <a:t>= shows what the Global Elite are planning to do in the future, </a:t>
            </a:r>
            <a:r>
              <a:rPr lang="en-US" sz="2000" u="sng" dirty="0"/>
              <a:t>free will </a:t>
            </a:r>
            <a:r>
              <a:rPr lang="en-US" sz="2000" dirty="0"/>
              <a:t>to do or not.</a:t>
            </a:r>
          </a:p>
          <a:p>
            <a:pPr marL="0" indent="0">
              <a:buNone/>
            </a:pPr>
            <a:r>
              <a:rPr lang="en-US" sz="2000" b="1" u="sng" dirty="0" smtClean="0"/>
              <a:t>COGNITIVE </a:t>
            </a:r>
            <a:r>
              <a:rPr lang="en-US" sz="2000" b="1" u="sng" dirty="0"/>
              <a:t>DISSONANCE</a:t>
            </a:r>
            <a:r>
              <a:rPr lang="en-US" sz="2000" b="1" dirty="0"/>
              <a:t> = THIS IS </a:t>
            </a:r>
            <a:r>
              <a:rPr lang="en-US" sz="2000" b="1" u="sng" dirty="0"/>
              <a:t>WHY PEOPLE GET UPSET WHEN THEIR BELIEFS ARE CHALLENGED</a:t>
            </a:r>
            <a:r>
              <a:rPr lang="en-US" sz="2000" b="1" dirty="0"/>
              <a:t> = A mental conflict occurs when </a:t>
            </a:r>
            <a:r>
              <a:rPr lang="en-US" sz="2000" b="1" u="sng" dirty="0"/>
              <a:t>beliefs are contradicted by new information</a:t>
            </a:r>
            <a:r>
              <a:rPr lang="en-US" sz="2000" b="1" dirty="0"/>
              <a:t>.  This content activates areas of the brain involved in personal identity and emotional response to threats.  The brain’s alarms go off when </a:t>
            </a:r>
            <a:r>
              <a:rPr lang="en-US" sz="2000" b="1" u="sng" dirty="0"/>
              <a:t>a person feels threatened on a deeply personal and emotional level</a:t>
            </a:r>
            <a:r>
              <a:rPr lang="en-US" sz="2000" b="1" dirty="0"/>
              <a:t>, causing them to </a:t>
            </a:r>
            <a:r>
              <a:rPr lang="en-US" sz="2000" b="1" u="sng" dirty="0"/>
              <a:t>shut down and disregard any rational evidence that contradicts</a:t>
            </a:r>
            <a:r>
              <a:rPr lang="en-US" sz="2000" b="1" dirty="0"/>
              <a:t> what they previously regarded as “truth.”</a:t>
            </a:r>
            <a:endParaRPr lang="en-US" sz="2000" dirty="0"/>
          </a:p>
          <a:p>
            <a:pPr marL="0" indent="0">
              <a:buNone/>
            </a:pPr>
            <a:r>
              <a:rPr lang="en-US" sz="2000" b="1" u="sng" dirty="0"/>
              <a:t>*Willful Ignorance</a:t>
            </a:r>
            <a:r>
              <a:rPr lang="en-US" sz="2000" b="1" dirty="0"/>
              <a:t> = </a:t>
            </a:r>
            <a:r>
              <a:rPr lang="en-US" sz="2000" b="1" u="sng" dirty="0"/>
              <a:t>not knowing </a:t>
            </a:r>
            <a:r>
              <a:rPr lang="en-US" sz="2000" b="1" dirty="0"/>
              <a:t>the truth </a:t>
            </a:r>
            <a:r>
              <a:rPr lang="en-US" sz="2000" dirty="0"/>
              <a:t>(ignorance is hell, MSM brainwashed) </a:t>
            </a:r>
            <a:r>
              <a:rPr lang="en-US" sz="2000" b="1" dirty="0"/>
              <a:t>&amp;/or </a:t>
            </a:r>
            <a:r>
              <a:rPr lang="en-US" sz="2000" b="1" u="sng" dirty="0"/>
              <a:t>not wanting to know </a:t>
            </a:r>
            <a:r>
              <a:rPr lang="en-US" sz="2000" b="1" dirty="0"/>
              <a:t>the truth </a:t>
            </a:r>
            <a:r>
              <a:rPr lang="en-US" sz="2000" dirty="0"/>
              <a:t>(cognitive dissonance)!  </a:t>
            </a:r>
            <a:r>
              <a:rPr lang="en-US" sz="2000" b="1" u="sng" dirty="0"/>
              <a:t>Denial of reality despite the facts</a:t>
            </a:r>
            <a:r>
              <a:rPr lang="en-US" sz="2000" b="1" dirty="0"/>
              <a:t>, evidence, truth.  </a:t>
            </a:r>
            <a:r>
              <a:rPr lang="en-US" sz="2000" b="1" u="sng" dirty="0"/>
              <a:t>Truth makes sense </a:t>
            </a:r>
            <a:r>
              <a:rPr lang="en-US" sz="2000" b="1" dirty="0"/>
              <a:t>&amp; </a:t>
            </a:r>
            <a:r>
              <a:rPr lang="en-US" sz="2000" b="1" u="sng" dirty="0"/>
              <a:t>lies don’t make sense</a:t>
            </a:r>
            <a:r>
              <a:rPr lang="en-US" sz="2000" b="1" dirty="0"/>
              <a:t>.  A bad faith decision to </a:t>
            </a:r>
            <a:r>
              <a:rPr lang="en-US" sz="2000" b="1" u="sng" dirty="0"/>
              <a:t>avoid becoming informed </a:t>
            </a:r>
            <a:r>
              <a:rPr lang="en-US" sz="2000" b="1" dirty="0"/>
              <a:t>about something so as to </a:t>
            </a:r>
            <a:r>
              <a:rPr lang="en-US" sz="2000" b="1" u="sng" dirty="0"/>
              <a:t>avoid having to make undesirable decisions</a:t>
            </a:r>
            <a:r>
              <a:rPr lang="en-US" sz="2000" b="1" dirty="0"/>
              <a:t> that such info might prompt…Willful ignorance is the state and practice of </a:t>
            </a:r>
            <a:r>
              <a:rPr lang="en-US" sz="2000" b="1" u="sng" dirty="0"/>
              <a:t>ignoring any sensory input that appears to contradict one’s inner model of reality</a:t>
            </a:r>
            <a:r>
              <a:rPr lang="en-US" sz="2000" b="1" dirty="0"/>
              <a:t> (</a:t>
            </a:r>
            <a:r>
              <a:rPr lang="en-US" sz="2000" dirty="0"/>
              <a:t>driven by</a:t>
            </a:r>
            <a:r>
              <a:rPr lang="en-US" sz="2000" b="1" dirty="0"/>
              <a:t> </a:t>
            </a:r>
            <a:r>
              <a:rPr lang="en-US" sz="2000" b="1" u="sng" dirty="0"/>
              <a:t>confirmation bias</a:t>
            </a:r>
            <a:r>
              <a:rPr lang="en-US" sz="2000" b="1" dirty="0"/>
              <a:t>).</a:t>
            </a:r>
            <a:endParaRPr lang="en-US" sz="2000" dirty="0"/>
          </a:p>
          <a:p>
            <a:pPr marL="0" indent="0">
              <a:buNone/>
            </a:pPr>
            <a:r>
              <a:rPr lang="en-US" sz="2400" dirty="0" smtClean="0"/>
              <a:t>*Currently</a:t>
            </a:r>
            <a:r>
              <a:rPr lang="en-US" sz="2400" dirty="0"/>
              <a:t>, </a:t>
            </a:r>
            <a:r>
              <a:rPr lang="en-US" sz="2400" u="sng" dirty="0"/>
              <a:t>there are </a:t>
            </a:r>
            <a:r>
              <a:rPr lang="en-US" sz="2400" b="1" u="sng" dirty="0"/>
              <a:t>over 1 million Satanists operating in the USA</a:t>
            </a:r>
            <a:r>
              <a:rPr lang="en-US" sz="2400" dirty="0"/>
              <a:t> so the </a:t>
            </a:r>
            <a:r>
              <a:rPr lang="en-US" sz="2400" b="1" u="sng" dirty="0"/>
              <a:t>internal threat is greater</a:t>
            </a:r>
            <a:r>
              <a:rPr lang="en-US" sz="2400" dirty="0"/>
              <a:t> than the outer threat.  –Ben </a:t>
            </a:r>
            <a:r>
              <a:rPr lang="en-US" sz="2400" dirty="0" err="1"/>
              <a:t>Fulford</a:t>
            </a:r>
            <a:r>
              <a:rPr lang="en-US" sz="2400" dirty="0"/>
              <a:t> on The Mel K Show 9/25/22 </a:t>
            </a:r>
          </a:p>
        </p:txBody>
      </p:sp>
    </p:spTree>
    <p:extLst>
      <p:ext uri="{BB962C8B-B14F-4D97-AF65-F5344CB8AC3E}">
        <p14:creationId xmlns:p14="http://schemas.microsoft.com/office/powerpoint/2010/main" val="1604514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73210"/>
          </a:xfrm>
        </p:spPr>
        <p:txBody>
          <a:bodyPr>
            <a:normAutofit fontScale="90000"/>
          </a:bodyPr>
          <a:lstStyle/>
          <a:p>
            <a:r>
              <a:rPr lang="en-US" u="sng" dirty="0" smtClean="0"/>
              <a:t/>
            </a:r>
            <a:br>
              <a:rPr lang="en-US" u="sng" dirty="0" smtClean="0"/>
            </a:br>
            <a:r>
              <a:rPr lang="en-US" u="sng" dirty="0" smtClean="0"/>
              <a:t>Top 10 Human Trafficking HT movies of all time</a:t>
            </a:r>
            <a:r>
              <a:rPr lang="en-US" dirty="0" smtClean="0"/>
              <a:t>:</a:t>
            </a:r>
            <a:br>
              <a:rPr lang="en-US" dirty="0" smtClean="0"/>
            </a:br>
            <a:endParaRPr lang="en-US" dirty="0"/>
          </a:p>
        </p:txBody>
      </p:sp>
      <p:sp>
        <p:nvSpPr>
          <p:cNvPr id="3" name="Content Placeholder 2"/>
          <p:cNvSpPr>
            <a:spLocks noGrp="1"/>
          </p:cNvSpPr>
          <p:nvPr>
            <p:ph idx="1"/>
          </p:nvPr>
        </p:nvSpPr>
        <p:spPr>
          <a:xfrm>
            <a:off x="0" y="873212"/>
            <a:ext cx="12192000" cy="5984788"/>
          </a:xfrm>
        </p:spPr>
        <p:txBody>
          <a:bodyPr/>
          <a:lstStyle/>
          <a:p>
            <a:pPr marL="0" indent="0">
              <a:buNone/>
            </a:pPr>
            <a:r>
              <a:rPr lang="en-US" b="1" dirty="0" smtClean="0"/>
              <a:t>1 </a:t>
            </a:r>
            <a:r>
              <a:rPr lang="en-US" b="1" u="sng" dirty="0" smtClean="0"/>
              <a:t>Eastern Promises</a:t>
            </a:r>
            <a:r>
              <a:rPr lang="en-US" b="1" dirty="0" smtClean="0"/>
              <a:t> </a:t>
            </a:r>
            <a:r>
              <a:rPr lang="en-US" dirty="0" smtClean="0"/>
              <a:t>(2007) = Naomi Watts @ Russian mafia in HT</a:t>
            </a:r>
          </a:p>
          <a:p>
            <a:pPr marL="0" indent="0">
              <a:buNone/>
            </a:pPr>
            <a:r>
              <a:rPr lang="en-US" b="1" dirty="0" smtClean="0"/>
              <a:t>2 </a:t>
            </a:r>
            <a:r>
              <a:rPr lang="en-US" b="1" u="sng" dirty="0" smtClean="0"/>
              <a:t>Taken</a:t>
            </a:r>
            <a:r>
              <a:rPr lang="en-US" b="1" dirty="0" smtClean="0"/>
              <a:t> </a:t>
            </a:r>
            <a:r>
              <a:rPr lang="en-US" dirty="0" smtClean="0"/>
              <a:t>(2008) = Liam </a:t>
            </a:r>
            <a:r>
              <a:rPr lang="en-US" dirty="0" err="1" smtClean="0"/>
              <a:t>Neeson</a:t>
            </a:r>
            <a:r>
              <a:rPr lang="en-US" dirty="0" smtClean="0"/>
              <a:t> - The hostage at 96 hours, kidnapping, abduction</a:t>
            </a:r>
          </a:p>
          <a:p>
            <a:pPr marL="0" indent="0">
              <a:buNone/>
            </a:pPr>
            <a:r>
              <a:rPr lang="en-US" b="1" dirty="0" smtClean="0"/>
              <a:t>3 </a:t>
            </a:r>
            <a:r>
              <a:rPr lang="en-US" b="1" u="sng" dirty="0" smtClean="0"/>
              <a:t>Trade</a:t>
            </a:r>
            <a:r>
              <a:rPr lang="en-US" b="1" dirty="0" smtClean="0"/>
              <a:t> </a:t>
            </a:r>
            <a:r>
              <a:rPr lang="en-US" dirty="0" smtClean="0"/>
              <a:t>(2007) = Kevin Cline from STL, MO - When HT hits home </a:t>
            </a:r>
          </a:p>
          <a:p>
            <a:pPr marL="0" indent="0">
              <a:buNone/>
            </a:pPr>
            <a:r>
              <a:rPr lang="en-US" b="1" dirty="0" smtClean="0"/>
              <a:t>4 </a:t>
            </a:r>
            <a:r>
              <a:rPr lang="en-US" b="1" u="sng" dirty="0" smtClean="0"/>
              <a:t>Mardaani</a:t>
            </a:r>
            <a:r>
              <a:rPr lang="en-US" b="1" dirty="0" smtClean="0"/>
              <a:t> </a:t>
            </a:r>
            <a:r>
              <a:rPr lang="en-US" dirty="0" smtClean="0"/>
              <a:t>(2014) = movie about HT in India</a:t>
            </a:r>
          </a:p>
          <a:p>
            <a:pPr marL="0" indent="0">
              <a:buNone/>
            </a:pPr>
            <a:r>
              <a:rPr lang="en-US" b="1" dirty="0" smtClean="0"/>
              <a:t>5 </a:t>
            </a:r>
            <a:r>
              <a:rPr lang="en-US" b="1" u="sng" dirty="0" smtClean="0"/>
              <a:t>The Whistleblower</a:t>
            </a:r>
            <a:r>
              <a:rPr lang="en-US" b="1" dirty="0" smtClean="0"/>
              <a:t> </a:t>
            </a:r>
            <a:r>
              <a:rPr lang="en-US" dirty="0" smtClean="0"/>
              <a:t>(2012) = Rachel Weisz @ HT in Eastern Europe</a:t>
            </a:r>
          </a:p>
          <a:p>
            <a:pPr marL="0" indent="0">
              <a:buNone/>
            </a:pPr>
            <a:r>
              <a:rPr lang="en-US" b="1" dirty="0" smtClean="0"/>
              <a:t>6 </a:t>
            </a:r>
            <a:r>
              <a:rPr lang="en-US" b="1" u="sng" dirty="0" smtClean="0"/>
              <a:t>Sold</a:t>
            </a:r>
            <a:r>
              <a:rPr lang="en-US" b="1" dirty="0" smtClean="0"/>
              <a:t> </a:t>
            </a:r>
            <a:r>
              <a:rPr lang="en-US" dirty="0" smtClean="0"/>
              <a:t>(2012) = Journalist in HT ring while investigating illegal immigrants in America</a:t>
            </a:r>
          </a:p>
          <a:p>
            <a:pPr marL="0" indent="0">
              <a:buNone/>
            </a:pPr>
            <a:r>
              <a:rPr lang="en-US" b="1" dirty="0" smtClean="0"/>
              <a:t>7 </a:t>
            </a:r>
            <a:r>
              <a:rPr lang="en-US" b="1" u="sng" dirty="0" smtClean="0"/>
              <a:t>Las </a:t>
            </a:r>
            <a:r>
              <a:rPr lang="en-US" b="1" u="sng" dirty="0" err="1" smtClean="0"/>
              <a:t>Elegidas</a:t>
            </a:r>
            <a:r>
              <a:rPr lang="en-US" b="1" u="sng" dirty="0" smtClean="0"/>
              <a:t> </a:t>
            </a:r>
            <a:r>
              <a:rPr lang="en-US" dirty="0" smtClean="0"/>
              <a:t>(2015) </a:t>
            </a:r>
            <a:r>
              <a:rPr lang="en-US" b="1" dirty="0" smtClean="0"/>
              <a:t>= “The Chosen” </a:t>
            </a:r>
            <a:r>
              <a:rPr lang="en-US" dirty="0" smtClean="0"/>
              <a:t>@ HT in Mexico</a:t>
            </a:r>
          </a:p>
          <a:p>
            <a:pPr marL="0" indent="0">
              <a:buNone/>
            </a:pPr>
            <a:r>
              <a:rPr lang="en-US" b="1" dirty="0" smtClean="0"/>
              <a:t>8 </a:t>
            </a:r>
            <a:r>
              <a:rPr lang="en-US" b="1" u="sng" dirty="0" smtClean="0"/>
              <a:t>The Jammed</a:t>
            </a:r>
            <a:r>
              <a:rPr lang="en-US" b="1" dirty="0" smtClean="0"/>
              <a:t> </a:t>
            </a:r>
            <a:r>
              <a:rPr lang="en-US" dirty="0" smtClean="0"/>
              <a:t>(2007) = HT movie @ Labor trafficking &amp; Organ harvesting</a:t>
            </a:r>
          </a:p>
          <a:p>
            <a:pPr marL="0" indent="0">
              <a:buNone/>
            </a:pPr>
            <a:r>
              <a:rPr lang="en-US" b="1" dirty="0" smtClean="0"/>
              <a:t>9 </a:t>
            </a:r>
            <a:r>
              <a:rPr lang="en-US" b="1" u="sng" dirty="0" smtClean="0"/>
              <a:t>Eden</a:t>
            </a:r>
            <a:r>
              <a:rPr lang="en-US" b="1" dirty="0" smtClean="0"/>
              <a:t> </a:t>
            </a:r>
            <a:r>
              <a:rPr lang="en-US" dirty="0" smtClean="0"/>
              <a:t>(2012) = Beau Bridges @ HT in Texas</a:t>
            </a:r>
          </a:p>
          <a:p>
            <a:pPr marL="0" indent="0">
              <a:buNone/>
            </a:pPr>
            <a:r>
              <a:rPr lang="en-US" b="1" dirty="0" smtClean="0"/>
              <a:t>10 </a:t>
            </a:r>
            <a:r>
              <a:rPr lang="en-US" b="1" u="sng" dirty="0" smtClean="0"/>
              <a:t>Spartan</a:t>
            </a:r>
            <a:r>
              <a:rPr lang="en-US" b="1" dirty="0" smtClean="0"/>
              <a:t> </a:t>
            </a:r>
            <a:r>
              <a:rPr lang="en-US" dirty="0" smtClean="0"/>
              <a:t>(2004)</a:t>
            </a:r>
            <a:r>
              <a:rPr lang="en-US" b="1" dirty="0" smtClean="0"/>
              <a:t> = </a:t>
            </a:r>
            <a:r>
              <a:rPr lang="en-US" dirty="0" smtClean="0"/>
              <a:t>Val Kilmer, Ed O’Neil</a:t>
            </a:r>
          </a:p>
          <a:p>
            <a:endParaRPr lang="en-US" dirty="0"/>
          </a:p>
        </p:txBody>
      </p:sp>
    </p:spTree>
    <p:extLst>
      <p:ext uri="{BB962C8B-B14F-4D97-AF65-F5344CB8AC3E}">
        <p14:creationId xmlns:p14="http://schemas.microsoft.com/office/powerpoint/2010/main" val="2043557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7350"/>
          </a:xfrm>
        </p:spPr>
        <p:txBody>
          <a:bodyPr/>
          <a:lstStyle/>
          <a:p>
            <a:r>
              <a:rPr lang="en-US" b="1" u="sng" dirty="0" smtClean="0"/>
              <a:t>Top Movies, Documentaries, Songs, &amp; Books on HT:</a:t>
            </a:r>
            <a:endParaRPr lang="en-US" dirty="0"/>
          </a:p>
        </p:txBody>
      </p:sp>
      <p:sp>
        <p:nvSpPr>
          <p:cNvPr id="3" name="Content Placeholder 2"/>
          <p:cNvSpPr>
            <a:spLocks noGrp="1"/>
          </p:cNvSpPr>
          <p:nvPr>
            <p:ph idx="1"/>
          </p:nvPr>
        </p:nvSpPr>
        <p:spPr>
          <a:xfrm>
            <a:off x="0" y="947350"/>
            <a:ext cx="12192000" cy="5910649"/>
          </a:xfrm>
        </p:spPr>
        <p:txBody>
          <a:bodyPr>
            <a:normAutofit lnSpcReduction="10000"/>
          </a:bodyPr>
          <a:lstStyle/>
          <a:p>
            <a:pPr marL="0" indent="0">
              <a:buNone/>
            </a:pPr>
            <a:r>
              <a:rPr lang="en-US" dirty="0" smtClean="0"/>
              <a:t>1) </a:t>
            </a:r>
            <a:r>
              <a:rPr lang="en-US" b="1" u="sng" dirty="0" smtClean="0"/>
              <a:t>*Sound of Freedom </a:t>
            </a:r>
            <a:r>
              <a:rPr lang="en-US" b="1" dirty="0" smtClean="0"/>
              <a:t>(2019-2023)</a:t>
            </a:r>
            <a:r>
              <a:rPr lang="en-US" dirty="0" smtClean="0"/>
              <a:t> </a:t>
            </a:r>
            <a:r>
              <a:rPr lang="en-US" b="1" dirty="0" smtClean="0"/>
              <a:t>Jim </a:t>
            </a:r>
            <a:r>
              <a:rPr lang="en-US" b="1" dirty="0" err="1" smtClean="0"/>
              <a:t>Caviezel</a:t>
            </a:r>
            <a:r>
              <a:rPr lang="en-US" b="1" dirty="0" smtClean="0"/>
              <a:t>, Tim Ballard</a:t>
            </a:r>
            <a:r>
              <a:rPr lang="en-US" dirty="0" smtClean="0"/>
              <a:t>, Operation Underground Railroad (SLC, UT father of many kids, child HT rescuer).</a:t>
            </a:r>
          </a:p>
          <a:p>
            <a:pPr marL="0" indent="0">
              <a:buNone/>
            </a:pPr>
            <a:r>
              <a:rPr lang="en-US" dirty="0" smtClean="0"/>
              <a:t>2) </a:t>
            </a:r>
            <a:r>
              <a:rPr lang="en-US" b="1" u="sng" dirty="0" smtClean="0"/>
              <a:t>*Devil in Ohio</a:t>
            </a:r>
            <a:r>
              <a:rPr lang="en-US" dirty="0" smtClean="0"/>
              <a:t> (</a:t>
            </a:r>
            <a:r>
              <a:rPr lang="en-US" b="1" u="sng" dirty="0" smtClean="0"/>
              <a:t>September 2, 2022</a:t>
            </a:r>
            <a:r>
              <a:rPr lang="en-US" dirty="0" smtClean="0"/>
              <a:t>) = Netflix series on Satanism, Satanic Rituals, SRA (abuse, torture, sex magic) based on a true story.  Trailer @ </a:t>
            </a:r>
            <a:r>
              <a:rPr lang="en-US" u="sng" dirty="0" smtClean="0">
                <a:hlinkClick r:id="rId2"/>
              </a:rPr>
              <a:t>https://www.youtube.com/watch?v=ScEl_smzT3A</a:t>
            </a:r>
            <a:r>
              <a:rPr lang="en-US" dirty="0" smtClean="0"/>
              <a:t> </a:t>
            </a:r>
          </a:p>
          <a:p>
            <a:pPr marL="0" indent="0">
              <a:buNone/>
            </a:pPr>
            <a:r>
              <a:rPr lang="en-US" dirty="0" smtClean="0"/>
              <a:t>3) </a:t>
            </a:r>
            <a:r>
              <a:rPr lang="en-US" b="1" u="sng" dirty="0" smtClean="0"/>
              <a:t>Girl in Room 13</a:t>
            </a:r>
            <a:r>
              <a:rPr lang="en-US" dirty="0" smtClean="0"/>
              <a:t> (2022) film by </a:t>
            </a:r>
            <a:r>
              <a:rPr lang="en-US" b="1" u="sng" dirty="0" smtClean="0"/>
              <a:t>Anne </a:t>
            </a:r>
            <a:r>
              <a:rPr lang="en-US" b="1" u="sng" dirty="0" err="1" smtClean="0"/>
              <a:t>Heche</a:t>
            </a:r>
            <a:r>
              <a:rPr lang="en-US" b="1" u="sng" dirty="0" smtClean="0"/>
              <a:t> </a:t>
            </a:r>
            <a:r>
              <a:rPr lang="en-US" dirty="0" smtClean="0"/>
              <a:t>- “Girl in Room 13” is still set to debut in </a:t>
            </a:r>
            <a:r>
              <a:rPr lang="en-US" b="1" u="sng" dirty="0" smtClean="0"/>
              <a:t>September 2022 </a:t>
            </a:r>
            <a:r>
              <a:rPr lang="en-US" dirty="0" smtClean="0"/>
              <a:t>on the </a:t>
            </a:r>
            <a:r>
              <a:rPr lang="en-US" b="1" u="sng" dirty="0" smtClean="0"/>
              <a:t>Lifetime network</a:t>
            </a:r>
            <a:r>
              <a:rPr lang="en-US" dirty="0" smtClean="0"/>
              <a:t>.</a:t>
            </a:r>
          </a:p>
          <a:p>
            <a:pPr marL="0" indent="0">
              <a:buNone/>
            </a:pPr>
            <a:r>
              <a:rPr lang="en-US" dirty="0" smtClean="0"/>
              <a:t>4) </a:t>
            </a:r>
            <a:r>
              <a:rPr lang="en-US" b="1" u="sng" dirty="0" smtClean="0"/>
              <a:t>A Child’s Voice </a:t>
            </a:r>
            <a:r>
              <a:rPr lang="en-US" b="1" dirty="0" smtClean="0"/>
              <a:t>(2018)</a:t>
            </a:r>
            <a:r>
              <a:rPr lang="en-US" dirty="0" smtClean="0"/>
              <a:t> </a:t>
            </a:r>
            <a:r>
              <a:rPr lang="en-US" b="1" dirty="0" smtClean="0"/>
              <a:t>John Paul Rice </a:t>
            </a:r>
            <a:r>
              <a:rPr lang="en-US" dirty="0" smtClean="0"/>
              <a:t>Hollywood film producer for 20 years, on No Restrictions Entertainment &amp; Vimeo on demand @ </a:t>
            </a:r>
            <a:r>
              <a:rPr lang="en-US" u="sng" dirty="0" smtClean="0">
                <a:hlinkClick r:id="rId3"/>
              </a:rPr>
              <a:t>www.vimeo.com</a:t>
            </a:r>
            <a:r>
              <a:rPr lang="en-US" dirty="0" smtClean="0"/>
              <a:t>  </a:t>
            </a:r>
            <a:r>
              <a:rPr lang="en-US" b="1" u="sng" dirty="0" smtClean="0"/>
              <a:t>Save the children</a:t>
            </a:r>
            <a:r>
              <a:rPr lang="en-US" b="1" dirty="0" smtClean="0"/>
              <a:t>, # End human trafficking, &amp; </a:t>
            </a:r>
            <a:r>
              <a:rPr lang="en-US" b="1" u="sng" dirty="0" smtClean="0"/>
              <a:t>Love will win</a:t>
            </a:r>
            <a:r>
              <a:rPr lang="en-US" b="1" dirty="0" smtClean="0"/>
              <a:t>!</a:t>
            </a:r>
          </a:p>
          <a:p>
            <a:pPr marL="0" indent="0">
              <a:buNone/>
            </a:pPr>
            <a:r>
              <a:rPr lang="en-US" dirty="0" smtClean="0"/>
              <a:t>5) </a:t>
            </a:r>
            <a:r>
              <a:rPr lang="en-US" b="1" u="sng" dirty="0" smtClean="0"/>
              <a:t>Priceless</a:t>
            </a:r>
            <a:r>
              <a:rPr lang="en-US" dirty="0" smtClean="0"/>
              <a:t> </a:t>
            </a:r>
            <a:r>
              <a:rPr lang="en-US" b="1" dirty="0" smtClean="0"/>
              <a:t>(2017)</a:t>
            </a:r>
            <a:r>
              <a:rPr lang="en-US" dirty="0" smtClean="0"/>
              <a:t> Joel </a:t>
            </a:r>
            <a:r>
              <a:rPr lang="en-US" dirty="0" err="1" smtClean="0"/>
              <a:t>Smallbone</a:t>
            </a:r>
            <a:r>
              <a:rPr lang="en-US" dirty="0" smtClean="0"/>
              <a:t>, Bianca Santos, Amber </a:t>
            </a:r>
            <a:r>
              <a:rPr lang="en-US" dirty="0" err="1" smtClean="0"/>
              <a:t>Midthunder</a:t>
            </a:r>
            <a:r>
              <a:rPr lang="en-US" dirty="0" smtClean="0"/>
              <a:t>, Jim </a:t>
            </a:r>
            <a:r>
              <a:rPr lang="en-US" dirty="0" err="1" smtClean="0"/>
              <a:t>Parrack</a:t>
            </a:r>
            <a:r>
              <a:rPr lang="en-US" dirty="0" smtClean="0"/>
              <a:t>, David </a:t>
            </a:r>
            <a:r>
              <a:rPr lang="en-US" dirty="0" err="1" smtClean="0"/>
              <a:t>Koechner</a:t>
            </a:r>
            <a:r>
              <a:rPr lang="en-US" dirty="0" smtClean="0"/>
              <a:t> Director Ben </a:t>
            </a:r>
            <a:r>
              <a:rPr lang="en-US" dirty="0" err="1" smtClean="0"/>
              <a:t>Smallbone</a:t>
            </a:r>
            <a:endParaRPr lang="en-US" dirty="0" smtClean="0"/>
          </a:p>
          <a:p>
            <a:pPr marL="0" indent="0">
              <a:buNone/>
            </a:pPr>
            <a:r>
              <a:rPr lang="en-US" dirty="0" smtClean="0"/>
              <a:t>6) </a:t>
            </a:r>
            <a:r>
              <a:rPr lang="en-US" b="1" u="sng" dirty="0" smtClean="0"/>
              <a:t>Border Town</a:t>
            </a:r>
            <a:r>
              <a:rPr lang="en-US" dirty="0" smtClean="0"/>
              <a:t> (2006) </a:t>
            </a:r>
            <a:r>
              <a:rPr lang="en-US" b="1" dirty="0" smtClean="0"/>
              <a:t>Jennifer Lopez, Antonio Banderas, Martin Sheen </a:t>
            </a:r>
            <a:r>
              <a:rPr lang="en-US" dirty="0" smtClean="0"/>
              <a:t>movie about Human (Labor) </a:t>
            </a:r>
            <a:r>
              <a:rPr lang="en-US" b="1" dirty="0" smtClean="0"/>
              <a:t>Trafficking in </a:t>
            </a:r>
            <a:r>
              <a:rPr lang="en-US" b="1" u="sng" dirty="0" smtClean="0"/>
              <a:t>Juarez</a:t>
            </a:r>
            <a:r>
              <a:rPr lang="en-US" b="1" dirty="0" smtClean="0"/>
              <a:t>, Mexico</a:t>
            </a:r>
            <a:endParaRPr lang="en-US" b="1" u="sng" dirty="0" smtClean="0"/>
          </a:p>
          <a:p>
            <a:endParaRPr lang="en-US" dirty="0"/>
          </a:p>
        </p:txBody>
      </p:sp>
    </p:spTree>
    <p:extLst>
      <p:ext uri="{BB962C8B-B14F-4D97-AF65-F5344CB8AC3E}">
        <p14:creationId xmlns:p14="http://schemas.microsoft.com/office/powerpoint/2010/main" val="3695329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136820"/>
          </a:xfrm>
        </p:spPr>
        <p:txBody>
          <a:bodyPr>
            <a:normAutofit/>
          </a:bodyPr>
          <a:lstStyle/>
          <a:p>
            <a:r>
              <a:rPr lang="en-US" dirty="0" smtClean="0"/>
              <a:t>HT = Modern Slavery = #1 Problem in World </a:t>
            </a:r>
            <a:r>
              <a:rPr lang="en-US" dirty="0" err="1" smtClean="0"/>
              <a:t>CAbuse</a:t>
            </a:r>
            <a:endParaRPr lang="en-US" dirty="0"/>
          </a:p>
        </p:txBody>
      </p:sp>
      <p:sp>
        <p:nvSpPr>
          <p:cNvPr id="3" name="Content Placeholder 2"/>
          <p:cNvSpPr>
            <a:spLocks noGrp="1"/>
          </p:cNvSpPr>
          <p:nvPr>
            <p:ph idx="1"/>
          </p:nvPr>
        </p:nvSpPr>
        <p:spPr>
          <a:xfrm>
            <a:off x="0" y="1136822"/>
            <a:ext cx="12192000" cy="5721178"/>
          </a:xfrm>
        </p:spPr>
        <p:txBody>
          <a:bodyPr>
            <a:normAutofit fontScale="92500" lnSpcReduction="10000"/>
          </a:bodyPr>
          <a:lstStyle/>
          <a:p>
            <a:pPr marL="0" indent="0">
              <a:buNone/>
            </a:pPr>
            <a:r>
              <a:rPr lang="en-US" sz="3600" b="1" dirty="0"/>
              <a:t>*Traffickers use </a:t>
            </a:r>
            <a:r>
              <a:rPr lang="en-US" sz="3600" b="1" u="sng" dirty="0"/>
              <a:t>force, fraud, &amp; coercion </a:t>
            </a:r>
            <a:r>
              <a:rPr lang="en-US" sz="3600" b="1" dirty="0"/>
              <a:t>to </a:t>
            </a:r>
            <a:r>
              <a:rPr lang="en-US" sz="3600" b="1" u="sng" dirty="0"/>
              <a:t>obtain labor </a:t>
            </a:r>
            <a:r>
              <a:rPr lang="en-US" sz="3600" b="1" dirty="0"/>
              <a:t>or </a:t>
            </a:r>
            <a:r>
              <a:rPr lang="en-US" sz="3600" b="1" u="sng" dirty="0"/>
              <a:t>commercial sex acts</a:t>
            </a:r>
            <a:r>
              <a:rPr lang="en-US" sz="3600" b="1" dirty="0" smtClean="0"/>
              <a:t>.</a:t>
            </a:r>
          </a:p>
          <a:p>
            <a:r>
              <a:rPr lang="en-US" sz="3600" b="1" dirty="0" smtClean="0"/>
              <a:t>Labor</a:t>
            </a:r>
            <a:r>
              <a:rPr lang="en-US" sz="3600" dirty="0" smtClean="0"/>
              <a:t> Trafficking</a:t>
            </a:r>
          </a:p>
          <a:p>
            <a:r>
              <a:rPr lang="en-US" sz="3600" b="1" dirty="0" smtClean="0"/>
              <a:t>Drugs</a:t>
            </a:r>
          </a:p>
          <a:p>
            <a:r>
              <a:rPr lang="en-US" sz="3600" b="1" dirty="0" smtClean="0"/>
              <a:t>Weapons</a:t>
            </a:r>
          </a:p>
          <a:p>
            <a:r>
              <a:rPr lang="en-US" sz="3600" b="1" dirty="0" smtClean="0"/>
              <a:t>Human Trafficking HT</a:t>
            </a:r>
            <a:r>
              <a:rPr lang="en-US" sz="3600" dirty="0" smtClean="0"/>
              <a:t> = Child Sex Trafficking</a:t>
            </a:r>
          </a:p>
          <a:p>
            <a:pPr marL="0" indent="0">
              <a:buNone/>
            </a:pPr>
            <a:r>
              <a:rPr lang="en-US" sz="3600" b="1" smtClean="0"/>
              <a:t>$150B </a:t>
            </a:r>
            <a:r>
              <a:rPr lang="en-US" sz="3600" b="1" dirty="0" smtClean="0"/>
              <a:t>– </a:t>
            </a:r>
            <a:r>
              <a:rPr lang="en-US" sz="3600" b="1" smtClean="0"/>
              <a:t>$1+ </a:t>
            </a:r>
            <a:r>
              <a:rPr lang="en-US" sz="3600" b="1" dirty="0" smtClean="0"/>
              <a:t>Trillion </a:t>
            </a:r>
            <a:r>
              <a:rPr lang="en-US" sz="3600" dirty="0" smtClean="0"/>
              <a:t>a year Business, 1 million USA/8m kids worldwide</a:t>
            </a:r>
          </a:p>
          <a:p>
            <a:pPr marL="0" indent="0">
              <a:buNone/>
            </a:pPr>
            <a:r>
              <a:rPr lang="en-US" sz="3600" dirty="0" smtClean="0"/>
              <a:t>HT operates in every city &amp; state in the US &amp; around the world (every zip code) = every </a:t>
            </a:r>
            <a:r>
              <a:rPr lang="en-US" sz="3600" b="1" dirty="0" smtClean="0"/>
              <a:t>30 seconds </a:t>
            </a:r>
            <a:r>
              <a:rPr lang="en-US" sz="3600" dirty="0" smtClean="0"/>
              <a:t>a</a:t>
            </a:r>
            <a:r>
              <a:rPr lang="en-US" sz="3600" b="1" dirty="0" smtClean="0"/>
              <a:t> </a:t>
            </a:r>
            <a:r>
              <a:rPr lang="en-US" sz="3600" dirty="0" smtClean="0"/>
              <a:t>child goes into HT network (2-7 years)</a:t>
            </a:r>
          </a:p>
          <a:p>
            <a:pPr marL="0" indent="0">
              <a:buNone/>
            </a:pPr>
            <a:r>
              <a:rPr lang="en-US" sz="3600" b="1" i="1" dirty="0" smtClean="0"/>
              <a:t>“Human Trafficking is the funding mechanism of the New World Order.”  </a:t>
            </a:r>
            <a:r>
              <a:rPr lang="en-US" sz="3600" dirty="0" smtClean="0"/>
              <a:t>-Cathy O’Brien</a:t>
            </a:r>
            <a:endParaRPr lang="en-US" sz="3600" dirty="0"/>
          </a:p>
        </p:txBody>
      </p:sp>
      <p:pic>
        <p:nvPicPr>
          <p:cNvPr id="4" name="Picture 3" descr="Image result for human trafficking">
            <a:extLst>
              <a:ext uri="{FF2B5EF4-FFF2-40B4-BE49-F238E27FC236}">
                <a16:creationId xmlns:a16="http://schemas.microsoft.com/office/drawing/2014/main" xmlns="" id="{7776DE5D-05E2-482C-A286-452FB107A4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2031" y="1718275"/>
            <a:ext cx="4139970" cy="2194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uman trafficking">
            <a:extLst>
              <a:ext uri="{FF2B5EF4-FFF2-40B4-BE49-F238E27FC236}">
                <a16:creationId xmlns:a16="http://schemas.microsoft.com/office/drawing/2014/main" xmlns="" id="{ADD70AE9-B6CC-41B1-9C00-3586C79034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61254" y="1718275"/>
            <a:ext cx="3895794" cy="181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58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5015"/>
          </a:xfrm>
        </p:spPr>
        <p:txBody>
          <a:bodyPr/>
          <a:lstStyle/>
          <a:p>
            <a:r>
              <a:rPr lang="en-US" dirty="0" smtClean="0"/>
              <a:t>Top Docs/Websites Human Trafficking HT topics:</a:t>
            </a:r>
            <a:endParaRPr lang="en-US" dirty="0"/>
          </a:p>
        </p:txBody>
      </p:sp>
      <p:sp>
        <p:nvSpPr>
          <p:cNvPr id="3" name="Content Placeholder 2"/>
          <p:cNvSpPr>
            <a:spLocks noGrp="1"/>
          </p:cNvSpPr>
          <p:nvPr>
            <p:ph idx="1"/>
          </p:nvPr>
        </p:nvSpPr>
        <p:spPr>
          <a:xfrm>
            <a:off x="0" y="1005016"/>
            <a:ext cx="12192000" cy="5741773"/>
          </a:xfrm>
        </p:spPr>
        <p:txBody>
          <a:bodyPr>
            <a:normAutofit fontScale="92500" lnSpcReduction="10000"/>
          </a:bodyPr>
          <a:lstStyle/>
          <a:p>
            <a:pPr marL="0" indent="0">
              <a:buNone/>
            </a:pPr>
            <a:r>
              <a:rPr lang="en-US" dirty="0" smtClean="0"/>
              <a:t>1. *</a:t>
            </a:r>
            <a:r>
              <a:rPr lang="en-US" b="1" u="sng" dirty="0" smtClean="0"/>
              <a:t>50 </a:t>
            </a:r>
            <a:r>
              <a:rPr lang="en-US" b="1" u="sng" dirty="0"/>
              <a:t>Voices of Ritual Abuse</a:t>
            </a:r>
            <a:r>
              <a:rPr lang="en-US" dirty="0"/>
              <a:t> (2024) website @ </a:t>
            </a:r>
            <a:r>
              <a:rPr lang="en-US" u="sng" dirty="0">
                <a:hlinkClick r:id="rId2"/>
              </a:rPr>
              <a:t>www.50voices.org</a:t>
            </a:r>
            <a:r>
              <a:rPr lang="en-US" dirty="0"/>
              <a:t> </a:t>
            </a:r>
          </a:p>
          <a:p>
            <a:pPr marL="0" indent="0">
              <a:buNone/>
            </a:pPr>
            <a:r>
              <a:rPr lang="en-US" dirty="0" smtClean="0"/>
              <a:t>2. *</a:t>
            </a:r>
            <a:r>
              <a:rPr lang="en-US" b="1" u="sng" dirty="0" smtClean="0"/>
              <a:t>Cages </a:t>
            </a:r>
            <a:r>
              <a:rPr lang="en-US" dirty="0"/>
              <a:t>(2023) Documentary about HT on Rumble by </a:t>
            </a:r>
            <a:r>
              <a:rPr lang="en-US" b="1"/>
              <a:t>Louis </a:t>
            </a:r>
            <a:r>
              <a:rPr lang="en-US" b="1" smtClean="0"/>
              <a:t>Herms</a:t>
            </a:r>
            <a:r>
              <a:rPr lang="en-US" dirty="0"/>
              <a:t> </a:t>
            </a:r>
          </a:p>
          <a:p>
            <a:pPr marL="0" indent="0">
              <a:buNone/>
            </a:pPr>
            <a:r>
              <a:rPr lang="en-US" dirty="0"/>
              <a:t>3</a:t>
            </a:r>
            <a:r>
              <a:rPr lang="en-US" dirty="0" smtClean="0"/>
              <a:t>. </a:t>
            </a:r>
            <a:r>
              <a:rPr lang="en-US" b="1" u="sng" dirty="0" smtClean="0"/>
              <a:t>The </a:t>
            </a:r>
            <a:r>
              <a:rPr lang="en-US" b="1" u="sng" dirty="0"/>
              <a:t>Greatest Show on Earth</a:t>
            </a:r>
            <a:r>
              <a:rPr lang="en-US" b="1" dirty="0"/>
              <a:t> </a:t>
            </a:r>
            <a:r>
              <a:rPr lang="en-US" dirty="0"/>
              <a:t>(2023) by Nick </a:t>
            </a:r>
            <a:r>
              <a:rPr lang="en-US" dirty="0" err="1" smtClean="0"/>
              <a:t>Alvear</a:t>
            </a:r>
            <a:endParaRPr lang="en-US" dirty="0" smtClean="0"/>
          </a:p>
          <a:p>
            <a:pPr marL="0" indent="0">
              <a:buNone/>
            </a:pPr>
            <a:r>
              <a:rPr lang="en-US" dirty="0"/>
              <a:t>4</a:t>
            </a:r>
            <a:r>
              <a:rPr lang="en-US" dirty="0" smtClean="0"/>
              <a:t>. </a:t>
            </a:r>
            <a:r>
              <a:rPr lang="en-US" b="1" u="sng" dirty="0" smtClean="0"/>
              <a:t>ISIS Sex Slaves</a:t>
            </a:r>
            <a:r>
              <a:rPr lang="en-US" dirty="0" smtClean="0"/>
              <a:t> (2023)&amp;</a:t>
            </a:r>
            <a:r>
              <a:rPr lang="en-US" b="1" u="sng" dirty="0" smtClean="0"/>
              <a:t> 26 Seconds </a:t>
            </a:r>
            <a:r>
              <a:rPr lang="en-US" dirty="0" smtClean="0"/>
              <a:t>(2019) trailer at </a:t>
            </a:r>
            <a:r>
              <a:rPr lang="en-US" u="sng" dirty="0" smtClean="0">
                <a:hlinkClick r:id="rId3"/>
              </a:rPr>
              <a:t>www.26secondsdoc.com</a:t>
            </a:r>
            <a:r>
              <a:rPr lang="en-US" u="sng" dirty="0" smtClean="0"/>
              <a:t> </a:t>
            </a:r>
            <a:r>
              <a:rPr lang="en-US" dirty="0" smtClean="0"/>
              <a:t>– Documentary by </a:t>
            </a:r>
            <a:r>
              <a:rPr lang="en-US" b="1" u="sng" dirty="0" smtClean="0"/>
              <a:t>Kelly Galindo</a:t>
            </a:r>
            <a:endParaRPr lang="en-US" dirty="0" smtClean="0"/>
          </a:p>
          <a:p>
            <a:pPr marL="0" indent="0">
              <a:buNone/>
            </a:pPr>
            <a:r>
              <a:rPr lang="en-US" dirty="0"/>
              <a:t>5</a:t>
            </a:r>
            <a:r>
              <a:rPr lang="en-US" dirty="0" smtClean="0"/>
              <a:t>. *</a:t>
            </a:r>
            <a:r>
              <a:rPr lang="en-US" b="1" u="sng" dirty="0" smtClean="0"/>
              <a:t>Am </a:t>
            </a:r>
            <a:r>
              <a:rPr lang="en-US" b="1" u="sng" dirty="0"/>
              <a:t>I Crazy?: My Journey to determine if my memories are true</a:t>
            </a:r>
            <a:r>
              <a:rPr lang="en-US" dirty="0"/>
              <a:t> (2022) Documentary by SRA survivor </a:t>
            </a:r>
            <a:r>
              <a:rPr lang="en-US" b="1" dirty="0"/>
              <a:t>Mary Knight</a:t>
            </a:r>
          </a:p>
          <a:p>
            <a:pPr marL="0" indent="0">
              <a:buNone/>
            </a:pPr>
            <a:r>
              <a:rPr lang="en-US" dirty="0" smtClean="0"/>
              <a:t>6. </a:t>
            </a:r>
            <a:r>
              <a:rPr lang="en-US" b="1" u="sng" dirty="0" smtClean="0"/>
              <a:t>These Little Ones</a:t>
            </a:r>
            <a:r>
              <a:rPr lang="en-US" dirty="0" smtClean="0"/>
              <a:t> (2022) airing August 1, 2022 documentary by </a:t>
            </a:r>
            <a:r>
              <a:rPr lang="en-US" b="1" u="sng" dirty="0" smtClean="0"/>
              <a:t>Stew Peters </a:t>
            </a:r>
            <a:r>
              <a:rPr lang="en-US" dirty="0" smtClean="0"/>
              <a:t>at </a:t>
            </a:r>
            <a:r>
              <a:rPr lang="en-US" u="sng" dirty="0" smtClean="0">
                <a:hlinkClick r:id="rId4"/>
              </a:rPr>
              <a:t>www.stewpeters.com</a:t>
            </a:r>
            <a:r>
              <a:rPr lang="en-US" dirty="0" smtClean="0"/>
              <a:t> &amp; </a:t>
            </a:r>
            <a:r>
              <a:rPr lang="en-US" b="1" u="sng" dirty="0" smtClean="0"/>
              <a:t>TLO Part 2 </a:t>
            </a:r>
            <a:r>
              <a:rPr lang="en-US" dirty="0" smtClean="0"/>
              <a:t>= September 2022</a:t>
            </a:r>
          </a:p>
          <a:p>
            <a:pPr marL="0" indent="0">
              <a:buNone/>
            </a:pPr>
            <a:r>
              <a:rPr lang="en-US" dirty="0" smtClean="0"/>
              <a:t>7. </a:t>
            </a:r>
            <a:r>
              <a:rPr lang="en-US" b="1" u="sng" dirty="0" smtClean="0"/>
              <a:t>*Best Kept Secret </a:t>
            </a:r>
            <a:r>
              <a:rPr lang="en-US" dirty="0" smtClean="0"/>
              <a:t>(2021) Documentary (2:47) by </a:t>
            </a:r>
            <a:r>
              <a:rPr lang="en-US" b="1" u="sng" dirty="0" smtClean="0"/>
              <a:t>Sean Stone </a:t>
            </a:r>
            <a:r>
              <a:rPr lang="en-US" dirty="0" smtClean="0"/>
              <a:t>(son of Oliver) </a:t>
            </a:r>
            <a:r>
              <a:rPr lang="en-US" u="sng" dirty="0" smtClean="0">
                <a:hlinkClick r:id="rId5"/>
              </a:rPr>
              <a:t>www.SeanStone.info</a:t>
            </a:r>
            <a:r>
              <a:rPr lang="en-US" dirty="0" smtClean="0"/>
              <a:t> &amp; </a:t>
            </a:r>
            <a:r>
              <a:rPr lang="en-US" u="sng" dirty="0" smtClean="0">
                <a:hlinkClick r:id="rId6"/>
              </a:rPr>
              <a:t>www.107daily.com</a:t>
            </a:r>
            <a:r>
              <a:rPr lang="en-US" dirty="0" smtClean="0"/>
              <a:t> on Vimeo &amp; </a:t>
            </a:r>
            <a:r>
              <a:rPr lang="en-US" b="1" u="sng" dirty="0" smtClean="0"/>
              <a:t>A Thousand Pieces </a:t>
            </a:r>
            <a:r>
              <a:rPr lang="en-US" dirty="0" smtClean="0"/>
              <a:t>(2020) – </a:t>
            </a:r>
            <a:r>
              <a:rPr lang="en-US" b="1" dirty="0" smtClean="0"/>
              <a:t>Sean Stone </a:t>
            </a:r>
            <a:r>
              <a:rPr lang="en-US" dirty="0" smtClean="0"/>
              <a:t>@</a:t>
            </a:r>
            <a:r>
              <a:rPr lang="en-US" b="1" dirty="0" smtClean="0"/>
              <a:t> </a:t>
            </a:r>
            <a:r>
              <a:rPr lang="en-US" u="sng" dirty="0" smtClean="0">
                <a:hlinkClick r:id="rId7"/>
              </a:rPr>
              <a:t>www.athousandpieces.</a:t>
            </a:r>
            <a:r>
              <a:rPr lang="en-US" dirty="0" smtClean="0">
                <a:hlinkClick r:id="rId7"/>
              </a:rPr>
              <a:t>com</a:t>
            </a:r>
            <a:r>
              <a:rPr lang="en-US" dirty="0" smtClean="0"/>
              <a:t> 2020 Documentary</a:t>
            </a:r>
          </a:p>
          <a:p>
            <a:pPr marL="0" indent="0">
              <a:buNone/>
            </a:pPr>
            <a:r>
              <a:rPr lang="en-US" dirty="0" smtClean="0"/>
              <a:t>8. </a:t>
            </a:r>
            <a:r>
              <a:rPr lang="en-US" b="1" u="sng" dirty="0" err="1" smtClean="0"/>
              <a:t>Pervywood</a:t>
            </a:r>
            <a:r>
              <a:rPr lang="en-US" b="1" u="sng" dirty="0" smtClean="0"/>
              <a:t> 1-12 </a:t>
            </a:r>
            <a:r>
              <a:rPr lang="en-US" dirty="0" smtClean="0"/>
              <a:t>(2021) by </a:t>
            </a:r>
            <a:r>
              <a:rPr lang="en-US" b="1" dirty="0" smtClean="0"/>
              <a:t>Nick </a:t>
            </a:r>
            <a:r>
              <a:rPr lang="en-US" b="1" dirty="0" err="1" smtClean="0"/>
              <a:t>Alvear</a:t>
            </a:r>
            <a:r>
              <a:rPr lang="en-US" dirty="0" smtClean="0"/>
              <a:t>, Red Pill Media &amp; </a:t>
            </a:r>
            <a:r>
              <a:rPr lang="en-US" b="1" dirty="0" smtClean="0"/>
              <a:t>Good Lion Films</a:t>
            </a:r>
            <a:r>
              <a:rPr lang="en-US" dirty="0" smtClean="0"/>
              <a:t>, </a:t>
            </a:r>
            <a:r>
              <a:rPr lang="en-US" dirty="0" err="1" smtClean="0"/>
              <a:t>Bitchute</a:t>
            </a:r>
            <a:r>
              <a:rPr lang="en-US" dirty="0" smtClean="0"/>
              <a:t>, Nick </a:t>
            </a:r>
            <a:r>
              <a:rPr lang="en-US" dirty="0" err="1" smtClean="0"/>
              <a:t>Alvear</a:t>
            </a:r>
            <a:r>
              <a:rPr lang="en-US" dirty="0" smtClean="0"/>
              <a:t> Talks About </a:t>
            </a:r>
            <a:r>
              <a:rPr lang="en-US" b="1" dirty="0" err="1" smtClean="0"/>
              <a:t>Pervywood</a:t>
            </a:r>
            <a:r>
              <a:rPr lang="en-US" dirty="0" smtClean="0"/>
              <a:t>,... The </a:t>
            </a:r>
            <a:r>
              <a:rPr lang="en-US" b="1" dirty="0" smtClean="0"/>
              <a:t>Sequel to the </a:t>
            </a:r>
            <a:r>
              <a:rPr lang="en-US" b="1" u="sng" dirty="0" smtClean="0"/>
              <a:t>Fall of the Cabal</a:t>
            </a:r>
            <a:r>
              <a:rPr lang="en-US" b="1" dirty="0" smtClean="0"/>
              <a:t> #1-22</a:t>
            </a:r>
            <a:r>
              <a:rPr lang="en-US" dirty="0" smtClean="0"/>
              <a:t> @ </a:t>
            </a:r>
            <a:r>
              <a:rPr lang="en-US" u="sng" dirty="0" smtClean="0">
                <a:hlinkClick r:id="rId8"/>
              </a:rPr>
              <a:t>www.goodlion.tv</a:t>
            </a:r>
            <a:r>
              <a:rPr lang="en-US" u="sng" dirty="0" smtClean="0"/>
              <a:t> </a:t>
            </a:r>
          </a:p>
          <a:p>
            <a:endParaRPr lang="en-US" dirty="0"/>
          </a:p>
        </p:txBody>
      </p:sp>
    </p:spTree>
    <p:extLst>
      <p:ext uri="{BB962C8B-B14F-4D97-AF65-F5344CB8AC3E}">
        <p14:creationId xmlns:p14="http://schemas.microsoft.com/office/powerpoint/2010/main" val="3437901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0918"/>
          </a:xfrm>
        </p:spPr>
        <p:txBody>
          <a:bodyPr/>
          <a:lstStyle/>
          <a:p>
            <a:r>
              <a:rPr lang="en-US" dirty="0" smtClean="0"/>
              <a:t>Fiona Barnett = Australia</a:t>
            </a:r>
            <a:endParaRPr lang="en-US" dirty="0"/>
          </a:p>
        </p:txBody>
      </p:sp>
      <p:sp>
        <p:nvSpPr>
          <p:cNvPr id="3" name="Content Placeholder 2"/>
          <p:cNvSpPr>
            <a:spLocks noGrp="1"/>
          </p:cNvSpPr>
          <p:nvPr>
            <p:ph idx="1"/>
          </p:nvPr>
        </p:nvSpPr>
        <p:spPr>
          <a:xfrm>
            <a:off x="0" y="1070918"/>
            <a:ext cx="12192000" cy="5787081"/>
          </a:xfrm>
        </p:spPr>
        <p:txBody>
          <a:bodyPr/>
          <a:lstStyle/>
          <a:p>
            <a:pPr marL="0" indent="0">
              <a:buNone/>
            </a:pPr>
            <a:r>
              <a:rPr lang="en-US" dirty="0" smtClean="0"/>
              <a:t>9. </a:t>
            </a:r>
            <a:r>
              <a:rPr lang="en-US" b="1" u="sng" dirty="0" smtClean="0"/>
              <a:t>*The </a:t>
            </a:r>
            <a:r>
              <a:rPr lang="en-US" b="1" u="sng" dirty="0"/>
              <a:t>“Candy Girl”</a:t>
            </a:r>
            <a:r>
              <a:rPr lang="en-US" b="1" dirty="0"/>
              <a:t> </a:t>
            </a:r>
            <a:r>
              <a:rPr lang="en-US" dirty="0"/>
              <a:t>(2015) Documentary SRA in Australia &amp; Book </a:t>
            </a:r>
            <a:r>
              <a:rPr lang="en-US" b="1" u="sng" dirty="0"/>
              <a:t>Eyes Wide Open</a:t>
            </a:r>
            <a:r>
              <a:rPr lang="en-US" dirty="0"/>
              <a:t> (2020) </a:t>
            </a:r>
            <a:r>
              <a:rPr lang="en-US" b="1" dirty="0"/>
              <a:t>Lockdown Edition </a:t>
            </a:r>
            <a:r>
              <a:rPr lang="en-US" dirty="0"/>
              <a:t>by Fiona Barnett &amp; website @ </a:t>
            </a:r>
            <a:r>
              <a:rPr lang="en-US" u="sng" dirty="0">
                <a:hlinkClick r:id="rId2"/>
              </a:rPr>
              <a:t>www.fionabarnett.org</a:t>
            </a:r>
            <a:r>
              <a:rPr lang="en-US" dirty="0"/>
              <a:t> &amp; @ </a:t>
            </a:r>
            <a:r>
              <a:rPr lang="en-US" u="sng" dirty="0">
                <a:hlinkClick r:id="rId3"/>
              </a:rPr>
              <a:t>www.pedophilesdownunder.com</a:t>
            </a:r>
            <a:endParaRPr lang="en-US" dirty="0"/>
          </a:p>
          <a:p>
            <a:pPr marL="0" indent="0">
              <a:buNone/>
            </a:pPr>
            <a:r>
              <a:rPr lang="en-US" dirty="0" smtClean="0"/>
              <a:t>10. </a:t>
            </a:r>
            <a:r>
              <a:rPr lang="en-US" b="1" u="sng" dirty="0" smtClean="0"/>
              <a:t>*Fall </a:t>
            </a:r>
            <a:r>
              <a:rPr lang="en-US" b="1" u="sng" dirty="0"/>
              <a:t>of the Cabal</a:t>
            </a:r>
            <a:r>
              <a:rPr lang="en-US" dirty="0"/>
              <a:t> (2020) Documentary by Janet </a:t>
            </a:r>
            <a:r>
              <a:rPr lang="en-US" dirty="0" err="1"/>
              <a:t>Ossebaard</a:t>
            </a:r>
            <a:endParaRPr lang="en-US" dirty="0"/>
          </a:p>
          <a:p>
            <a:pPr marL="0" indent="0">
              <a:buNone/>
            </a:pPr>
            <a:r>
              <a:rPr lang="en-US" dirty="0" smtClean="0"/>
              <a:t>11. </a:t>
            </a:r>
            <a:r>
              <a:rPr lang="en-US" b="1" u="sng" dirty="0" smtClean="0"/>
              <a:t>Marc </a:t>
            </a:r>
            <a:r>
              <a:rPr lang="en-US" b="1" u="sng" dirty="0" err="1"/>
              <a:t>Dutroux</a:t>
            </a:r>
            <a:r>
              <a:rPr lang="en-US" b="1" u="sng" dirty="0"/>
              <a:t> – the Beast from Belgium</a:t>
            </a:r>
            <a:r>
              <a:rPr lang="en-US" dirty="0"/>
              <a:t> (2017) Documentary about the </a:t>
            </a:r>
            <a:r>
              <a:rPr lang="en-US" dirty="0" err="1"/>
              <a:t>Dutroux</a:t>
            </a:r>
            <a:r>
              <a:rPr lang="en-US" dirty="0"/>
              <a:t> </a:t>
            </a:r>
            <a:r>
              <a:rPr lang="en-US" dirty="0" smtClean="0"/>
              <a:t>case</a:t>
            </a:r>
            <a:endParaRPr lang="en-US" dirty="0"/>
          </a:p>
          <a:p>
            <a:pPr marL="0" indent="0">
              <a:buNone/>
            </a:pPr>
            <a:r>
              <a:rPr lang="en-US" dirty="0" smtClean="0"/>
              <a:t>12. </a:t>
            </a:r>
            <a:r>
              <a:rPr lang="en-US" b="1" u="sng" dirty="0" smtClean="0"/>
              <a:t>Who </a:t>
            </a:r>
            <a:r>
              <a:rPr lang="en-US" b="1" u="sng" dirty="0"/>
              <a:t>Took Johnny</a:t>
            </a:r>
            <a:r>
              <a:rPr lang="en-US" dirty="0"/>
              <a:t> (2014) Documentary about Johnny </a:t>
            </a:r>
            <a:r>
              <a:rPr lang="en-US" dirty="0" err="1"/>
              <a:t>Gosch</a:t>
            </a:r>
            <a:endParaRPr lang="en-US" dirty="0"/>
          </a:p>
          <a:p>
            <a:pPr marL="0" indent="0">
              <a:buNone/>
            </a:pPr>
            <a:r>
              <a:rPr lang="en-US" dirty="0" smtClean="0"/>
              <a:t>13. </a:t>
            </a:r>
            <a:r>
              <a:rPr lang="en-US" b="1" u="sng" dirty="0" smtClean="0"/>
              <a:t>Conspiracy </a:t>
            </a:r>
            <a:r>
              <a:rPr lang="en-US" b="1" u="sng" dirty="0"/>
              <a:t>of Silence</a:t>
            </a:r>
            <a:r>
              <a:rPr lang="en-US" dirty="0"/>
              <a:t> (1993) Documentary about the Franklin scandal by Neal </a:t>
            </a:r>
            <a:r>
              <a:rPr lang="en-US" dirty="0" err="1"/>
              <a:t>Marshad</a:t>
            </a:r>
            <a:r>
              <a:rPr lang="en-US" dirty="0"/>
              <a:t> &amp; Donna Olson</a:t>
            </a:r>
          </a:p>
          <a:p>
            <a:pPr marL="0" indent="0">
              <a:buNone/>
            </a:pPr>
            <a:r>
              <a:rPr lang="en-US" dirty="0" smtClean="0"/>
              <a:t>14. </a:t>
            </a:r>
            <a:r>
              <a:rPr lang="en-US" b="1" u="sng" dirty="0" smtClean="0"/>
              <a:t>*60 </a:t>
            </a:r>
            <a:r>
              <a:rPr lang="en-US" b="1" u="sng" dirty="0"/>
              <a:t>Minutes Australia – Satan’s Children</a:t>
            </a:r>
            <a:r>
              <a:rPr lang="en-US" b="1" dirty="0"/>
              <a:t> </a:t>
            </a:r>
            <a:r>
              <a:rPr lang="en-US" dirty="0"/>
              <a:t>(1989) TV show on</a:t>
            </a:r>
            <a:r>
              <a:rPr lang="en-US" b="1" dirty="0"/>
              <a:t> </a:t>
            </a:r>
            <a:r>
              <a:rPr lang="en-US" dirty="0"/>
              <a:t>the case of Teresa on the topic of ritual abuse by John </a:t>
            </a:r>
            <a:r>
              <a:rPr lang="en-US" dirty="0" err="1"/>
              <a:t>Pellington</a:t>
            </a:r>
            <a:endParaRPr lang="en-US" dirty="0"/>
          </a:p>
          <a:p>
            <a:pPr marL="0" indent="0">
              <a:buNone/>
            </a:pPr>
            <a:r>
              <a:rPr lang="en-US" dirty="0" smtClean="0"/>
              <a:t>15. Others = </a:t>
            </a:r>
            <a:r>
              <a:rPr lang="en-US" b="1" dirty="0" smtClean="0"/>
              <a:t>David Icke </a:t>
            </a:r>
            <a:r>
              <a:rPr lang="en-US" dirty="0" smtClean="0"/>
              <a:t>books, </a:t>
            </a:r>
            <a:r>
              <a:rPr lang="en-US" b="1" dirty="0" smtClean="0"/>
              <a:t>David Wilcock </a:t>
            </a:r>
            <a:r>
              <a:rPr lang="en-US" dirty="0" smtClean="0"/>
              <a:t>videos</a:t>
            </a:r>
            <a:endParaRPr lang="en-US" dirty="0"/>
          </a:p>
        </p:txBody>
      </p:sp>
      <p:pic>
        <p:nvPicPr>
          <p:cNvPr id="4" name="Picture 2" descr="Image result for fiona barnett">
            <a:extLst>
              <a:ext uri="{FF2B5EF4-FFF2-40B4-BE49-F238E27FC236}">
                <a16:creationId xmlns:a16="http://schemas.microsoft.com/office/drawing/2014/main" xmlns="" id="{1C44D6D4-5D3C-40E8-878E-FCE9FED232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044"/>
          <a:stretch/>
        </p:blipFill>
        <p:spPr bwMode="auto">
          <a:xfrm>
            <a:off x="5860777" y="14004"/>
            <a:ext cx="3242034" cy="105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675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35675"/>
          </a:xfrm>
        </p:spPr>
        <p:txBody>
          <a:bodyPr/>
          <a:lstStyle/>
          <a:p>
            <a:r>
              <a:rPr lang="en-US" dirty="0" smtClean="0"/>
              <a:t>Survivor Truth, Listen with Respect, Support</a:t>
            </a:r>
            <a:endParaRPr lang="en-US" dirty="0"/>
          </a:p>
        </p:txBody>
      </p:sp>
      <p:sp>
        <p:nvSpPr>
          <p:cNvPr id="3" name="Content Placeholder 2"/>
          <p:cNvSpPr>
            <a:spLocks noGrp="1"/>
          </p:cNvSpPr>
          <p:nvPr>
            <p:ph idx="1"/>
          </p:nvPr>
        </p:nvSpPr>
        <p:spPr>
          <a:xfrm>
            <a:off x="0" y="963826"/>
            <a:ext cx="12192000" cy="5894173"/>
          </a:xfrm>
        </p:spPr>
        <p:txBody>
          <a:bodyPr>
            <a:normAutofit lnSpcReduction="10000"/>
          </a:bodyPr>
          <a:lstStyle/>
          <a:p>
            <a:pPr marL="0" indent="0">
              <a:buNone/>
            </a:pPr>
            <a:r>
              <a:rPr lang="en-US" b="1" u="sng" dirty="0" smtClean="0"/>
              <a:t>Individual’s who escape abuse and torture deserve the utmost respect and support</a:t>
            </a:r>
            <a:r>
              <a:rPr lang="en-US" dirty="0" smtClean="0"/>
              <a:t>.  These </a:t>
            </a:r>
            <a:r>
              <a:rPr lang="en-US" b="1" dirty="0" smtClean="0"/>
              <a:t>people have </a:t>
            </a:r>
            <a:r>
              <a:rPr lang="en-US" b="1" u="sng" dirty="0" smtClean="0"/>
              <a:t>risked it all to heal </a:t>
            </a:r>
            <a:r>
              <a:rPr lang="en-US" b="1" dirty="0" smtClean="0"/>
              <a:t>and </a:t>
            </a:r>
            <a:r>
              <a:rPr lang="en-US" b="1" u="sng" dirty="0" smtClean="0"/>
              <a:t>stand up for the truth</a:t>
            </a:r>
            <a:r>
              <a:rPr lang="en-US" dirty="0" smtClean="0"/>
              <a:t>.  These </a:t>
            </a:r>
            <a:r>
              <a:rPr lang="en-US" u="sng" dirty="0" smtClean="0"/>
              <a:t>people are </a:t>
            </a:r>
            <a:r>
              <a:rPr lang="en-US" b="1" u="sng" dirty="0" smtClean="0"/>
              <a:t>heroes and angels who hold a horrific reality for everyone</a:t>
            </a:r>
            <a:r>
              <a:rPr lang="en-US" u="sng" dirty="0" smtClean="0"/>
              <a:t> </a:t>
            </a:r>
            <a:r>
              <a:rPr lang="en-US" dirty="0" smtClean="0"/>
              <a:t>else.  They </a:t>
            </a:r>
            <a:r>
              <a:rPr lang="en-US" b="1" u="sng" dirty="0" smtClean="0"/>
              <a:t>suffered</a:t>
            </a:r>
            <a:r>
              <a:rPr lang="en-US" b="1" dirty="0" smtClean="0"/>
              <a:t> and </a:t>
            </a:r>
            <a:r>
              <a:rPr lang="en-US" b="1" u="sng" dirty="0" smtClean="0"/>
              <a:t>escaped</a:t>
            </a:r>
            <a:r>
              <a:rPr lang="en-US" dirty="0" smtClean="0"/>
              <a:t>, and </a:t>
            </a:r>
            <a:r>
              <a:rPr lang="en-US" b="1" dirty="0" smtClean="0"/>
              <a:t>for that, </a:t>
            </a:r>
            <a:r>
              <a:rPr lang="en-US" b="1" u="sng" dirty="0" smtClean="0"/>
              <a:t>we should bow our head in reverence</a:t>
            </a:r>
            <a:r>
              <a:rPr lang="en-US" u="sng" dirty="0" smtClean="0"/>
              <a:t> </a:t>
            </a:r>
            <a:r>
              <a:rPr lang="en-US" dirty="0" smtClean="0"/>
              <a:t>and </a:t>
            </a:r>
            <a:r>
              <a:rPr lang="en-US" b="1" u="sng" dirty="0" smtClean="0"/>
              <a:t>listen to their stories</a:t>
            </a:r>
            <a:r>
              <a:rPr lang="en-US" dirty="0" smtClean="0"/>
              <a:t>.</a:t>
            </a:r>
          </a:p>
          <a:p>
            <a:pPr marL="0" indent="0">
              <a:buNone/>
            </a:pPr>
            <a:r>
              <a:rPr lang="en-US" dirty="0"/>
              <a:t>Make no mistake. Survivors are NOT weak or vulnerable. No. Not that. What </a:t>
            </a:r>
            <a:r>
              <a:rPr lang="en-US" b="1" dirty="0"/>
              <a:t>survivors ACTUALLY are, are the most incredible, brilliant, and powerful humans walking the planet. They are f*</a:t>
            </a:r>
            <a:r>
              <a:rPr lang="en-US" b="1" dirty="0" err="1"/>
              <a:t>cking</a:t>
            </a:r>
            <a:r>
              <a:rPr lang="en-US" b="1" dirty="0"/>
              <a:t> WARRIORS. They survived every attempt that could possibly be made on a person to break and destroy them over a lifetime. They’ve lived 100 lives</a:t>
            </a:r>
            <a:r>
              <a:rPr lang="en-US" dirty="0"/>
              <a:t> while the rest of us live one. </a:t>
            </a:r>
            <a:r>
              <a:rPr lang="en-US" b="1" dirty="0"/>
              <a:t>Survivors are real life super heroes. They are the ones who have been anointed to save and change the world. They are the ones we’ve been waiting for</a:t>
            </a:r>
            <a:r>
              <a:rPr lang="en-US" dirty="0"/>
              <a:t>. Mark my words.  –Emma, The Imagination Podcast 2023</a:t>
            </a:r>
          </a:p>
          <a:p>
            <a:pPr marL="0" indent="0">
              <a:buNone/>
            </a:pPr>
            <a:r>
              <a:rPr lang="en-US" dirty="0" smtClean="0"/>
              <a:t>Rather </a:t>
            </a:r>
            <a:r>
              <a:rPr lang="en-US" dirty="0"/>
              <a:t>than love, than money, than faith, than fame, than fairness </a:t>
            </a:r>
            <a:r>
              <a:rPr lang="en-US" b="1" dirty="0"/>
              <a:t>“give me </a:t>
            </a:r>
            <a:r>
              <a:rPr lang="en-US" b="1" dirty="0" smtClean="0"/>
              <a:t>Truth.” </a:t>
            </a:r>
            <a:r>
              <a:rPr lang="en-US" dirty="0" smtClean="0"/>
              <a:t> </a:t>
            </a:r>
            <a:r>
              <a:rPr lang="en-US" smtClean="0"/>
              <a:t>-Thoreau</a:t>
            </a:r>
            <a:endParaRPr lang="en-US" dirty="0"/>
          </a:p>
          <a:p>
            <a:endParaRPr lang="en-US" dirty="0" smtClean="0"/>
          </a:p>
          <a:p>
            <a:endParaRPr lang="en-US" dirty="0"/>
          </a:p>
        </p:txBody>
      </p:sp>
    </p:spTree>
    <p:extLst>
      <p:ext uri="{BB962C8B-B14F-4D97-AF65-F5344CB8AC3E}">
        <p14:creationId xmlns:p14="http://schemas.microsoft.com/office/powerpoint/2010/main" val="3428247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6161"/>
          </a:xfrm>
        </p:spPr>
        <p:txBody>
          <a:bodyPr/>
          <a:lstStyle/>
          <a:p>
            <a:r>
              <a:rPr lang="en-US" dirty="0" smtClean="0"/>
              <a:t>SRA = Jeanette Archer, England Royal family</a:t>
            </a:r>
            <a:endParaRPr lang="en-US" dirty="0"/>
          </a:p>
        </p:txBody>
      </p:sp>
      <p:sp>
        <p:nvSpPr>
          <p:cNvPr id="3" name="Content Placeholder 2"/>
          <p:cNvSpPr>
            <a:spLocks noGrp="1"/>
          </p:cNvSpPr>
          <p:nvPr>
            <p:ph idx="1"/>
          </p:nvPr>
        </p:nvSpPr>
        <p:spPr>
          <a:xfrm>
            <a:off x="0" y="906162"/>
            <a:ext cx="12192000" cy="5951838"/>
          </a:xfrm>
        </p:spPr>
        <p:txBody>
          <a:bodyPr/>
          <a:lstStyle/>
          <a:p>
            <a:pPr marL="0" indent="0">
              <a:buNone/>
            </a:pPr>
            <a:r>
              <a:rPr lang="en-US" b="1" u="sng" dirty="0"/>
              <a:t>Satanic Ritual Abuse (SRA)</a:t>
            </a:r>
            <a:r>
              <a:rPr lang="en-US" b="1" dirty="0"/>
              <a:t> = </a:t>
            </a:r>
            <a:r>
              <a:rPr lang="en-US" dirty="0"/>
              <a:t>is </a:t>
            </a:r>
            <a:r>
              <a:rPr lang="en-US" b="1" dirty="0"/>
              <a:t>a </a:t>
            </a:r>
            <a:r>
              <a:rPr lang="en-US" b="1" u="sng" dirty="0"/>
              <a:t>worldwide</a:t>
            </a:r>
            <a:r>
              <a:rPr lang="en-US" b="1" dirty="0"/>
              <a:t> phenomenon</a:t>
            </a:r>
            <a:r>
              <a:rPr lang="en-US" dirty="0"/>
              <a:t> that also exists in Australia.  It involves </a:t>
            </a:r>
            <a:r>
              <a:rPr lang="en-US" b="1" dirty="0"/>
              <a:t>“</a:t>
            </a:r>
            <a:r>
              <a:rPr lang="en-US" b="1" u="sng" dirty="0"/>
              <a:t>elite” pedophile rings</a:t>
            </a:r>
            <a:r>
              <a:rPr lang="en-US" b="1" dirty="0"/>
              <a:t>, the </a:t>
            </a:r>
            <a:r>
              <a:rPr lang="en-US" b="1" u="sng" dirty="0"/>
              <a:t>sex trafficking of children </a:t>
            </a:r>
            <a:r>
              <a:rPr lang="en-US" b="1" dirty="0"/>
              <a:t>and the </a:t>
            </a:r>
            <a:r>
              <a:rPr lang="en-US" b="1" u="sng" dirty="0"/>
              <a:t>highly profitable production of </a:t>
            </a:r>
            <a:r>
              <a:rPr lang="en-US" b="1" u="sng" dirty="0" err="1"/>
              <a:t>adrenochrome</a:t>
            </a:r>
            <a:r>
              <a:rPr lang="en-US" b="1" u="sng" dirty="0"/>
              <a:t>, child pornography, &amp; child snuff films</a:t>
            </a:r>
            <a:r>
              <a:rPr lang="en-US" dirty="0"/>
              <a:t>.  </a:t>
            </a:r>
            <a:r>
              <a:rPr lang="en-US" b="1" u="sng" dirty="0"/>
              <a:t>Jeanette Archer from England is exposing these crimes</a:t>
            </a:r>
            <a:r>
              <a:rPr lang="en-US" dirty="0"/>
              <a:t>.  She </a:t>
            </a:r>
            <a:r>
              <a:rPr lang="en-US" u="sng" dirty="0"/>
              <a:t>witnessed</a:t>
            </a:r>
            <a:r>
              <a:rPr lang="en-US" dirty="0"/>
              <a:t> first hand, the </a:t>
            </a:r>
            <a:r>
              <a:rPr lang="en-US" u="sng" dirty="0"/>
              <a:t>sexual abuse and murder of children </a:t>
            </a:r>
            <a:r>
              <a:rPr lang="en-US" dirty="0"/>
              <a:t>at Windsor Castle.  </a:t>
            </a:r>
            <a:r>
              <a:rPr lang="en-US" b="1" u="sng" dirty="0"/>
              <a:t>High profile names are being revealed, including members of the Royal family and Freemasons who are involved in the systematic sexual abuse of children</a:t>
            </a:r>
            <a:r>
              <a:rPr lang="en-US" dirty="0"/>
              <a:t>.  The </a:t>
            </a:r>
            <a:r>
              <a:rPr lang="en-US" b="1" u="sng" dirty="0"/>
              <a:t>Freemasons are a shopfront for SRA</a:t>
            </a:r>
            <a:r>
              <a:rPr lang="en-US" dirty="0"/>
              <a:t>.  </a:t>
            </a:r>
            <a:r>
              <a:rPr lang="en-US" b="1" dirty="0"/>
              <a:t>Jeanette </a:t>
            </a:r>
            <a:r>
              <a:rPr lang="en-US" b="1" u="sng" dirty="0"/>
              <a:t>Archer was raised in an intergenerational Satanic cult family</a:t>
            </a:r>
            <a:r>
              <a:rPr lang="en-US" b="1" dirty="0"/>
              <a:t>.  She was </a:t>
            </a:r>
            <a:r>
              <a:rPr lang="en-US" b="1" u="sng" dirty="0"/>
              <a:t>sex trafficked and sold by her own father from the age of 3 to Satanic pedophile rings </a:t>
            </a:r>
            <a:r>
              <a:rPr lang="en-US" b="1" dirty="0"/>
              <a:t>that </a:t>
            </a:r>
            <a:r>
              <a:rPr lang="en-US" b="1" u="sng" dirty="0"/>
              <a:t>included members of the Royal family</a:t>
            </a:r>
            <a:r>
              <a:rPr lang="en-US" dirty="0"/>
              <a:t>.  </a:t>
            </a:r>
            <a:r>
              <a:rPr lang="en-US" b="1" u="sng" dirty="0"/>
              <a:t>Jeanette was frequently tortured and raped between the ages of 3 to 9 years old</a:t>
            </a:r>
            <a:r>
              <a:rPr lang="en-US" dirty="0"/>
              <a:t>.  She was driven by car from her family home and </a:t>
            </a:r>
            <a:r>
              <a:rPr lang="en-US" u="sng" dirty="0"/>
              <a:t>trafficked to Windsor Castle by Satanic police </a:t>
            </a:r>
            <a:r>
              <a:rPr lang="en-US" dirty="0"/>
              <a:t>and </a:t>
            </a:r>
            <a:r>
              <a:rPr lang="en-US" u="sng" dirty="0"/>
              <a:t>high profile men, who would be the first to rape</a:t>
            </a:r>
            <a:r>
              <a:rPr lang="en-US" dirty="0"/>
              <a:t> her.  </a:t>
            </a:r>
            <a:r>
              <a:rPr lang="en-US" b="1" u="sng" dirty="0"/>
              <a:t>She was exceptional in that she was tagged at “human hunting parties” to remain alive during these events</a:t>
            </a:r>
            <a:r>
              <a:rPr lang="en-US" dirty="0"/>
              <a:t>.</a:t>
            </a:r>
          </a:p>
          <a:p>
            <a:endParaRPr lang="en-US" dirty="0"/>
          </a:p>
        </p:txBody>
      </p:sp>
    </p:spTree>
    <p:extLst>
      <p:ext uri="{BB962C8B-B14F-4D97-AF65-F5344CB8AC3E}">
        <p14:creationId xmlns:p14="http://schemas.microsoft.com/office/powerpoint/2010/main" val="1121522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6161"/>
          </a:xfrm>
        </p:spPr>
        <p:txBody>
          <a:bodyPr>
            <a:normAutofit fontScale="90000"/>
          </a:bodyPr>
          <a:lstStyle/>
          <a:p>
            <a:r>
              <a:rPr lang="en-US" b="1" u="sng" dirty="0" smtClean="0"/>
              <a:t/>
            </a:r>
            <a:br>
              <a:rPr lang="en-US" b="1" u="sng" dirty="0" smtClean="0"/>
            </a:br>
            <a:r>
              <a:rPr lang="en-US" b="1" u="sng" dirty="0" smtClean="0"/>
              <a:t>HT </a:t>
            </a:r>
            <a:r>
              <a:rPr lang="en-US" b="1" u="sng" dirty="0"/>
              <a:t>Related Music &amp; Music Videos:</a:t>
            </a:r>
            <a:r>
              <a:rPr lang="en-US" dirty="0"/>
              <a:t/>
            </a:r>
            <a:br>
              <a:rPr lang="en-US" dirty="0"/>
            </a:br>
            <a:endParaRPr lang="en-US" dirty="0"/>
          </a:p>
        </p:txBody>
      </p:sp>
      <p:sp>
        <p:nvSpPr>
          <p:cNvPr id="3" name="Content Placeholder 2"/>
          <p:cNvSpPr>
            <a:spLocks noGrp="1"/>
          </p:cNvSpPr>
          <p:nvPr>
            <p:ph idx="1"/>
          </p:nvPr>
        </p:nvSpPr>
        <p:spPr>
          <a:xfrm>
            <a:off x="0" y="906162"/>
            <a:ext cx="12192000" cy="5881816"/>
          </a:xfrm>
        </p:spPr>
        <p:txBody>
          <a:bodyPr/>
          <a:lstStyle/>
          <a:p>
            <a:pPr lvl="0"/>
            <a:r>
              <a:rPr lang="en-US" b="1" u="sng" dirty="0"/>
              <a:t>*For a Better Day</a:t>
            </a:r>
            <a:r>
              <a:rPr lang="en-US" b="1" dirty="0"/>
              <a:t> </a:t>
            </a:r>
            <a:r>
              <a:rPr lang="en-US" dirty="0"/>
              <a:t>(2015) by </a:t>
            </a:r>
            <a:r>
              <a:rPr lang="en-US" b="1" dirty="0" err="1"/>
              <a:t>Avicii</a:t>
            </a:r>
            <a:r>
              <a:rPr lang="en-US" dirty="0"/>
              <a:t> or </a:t>
            </a:r>
            <a:r>
              <a:rPr lang="en-US" b="1" dirty="0"/>
              <a:t>Tim </a:t>
            </a:r>
            <a:r>
              <a:rPr lang="en-US" b="1" dirty="0" err="1"/>
              <a:t>Bergling</a:t>
            </a:r>
            <a:r>
              <a:rPr lang="en-US" dirty="0"/>
              <a:t> watch Music video about child sex trafficking, child auctions, child sex slavery </a:t>
            </a:r>
          </a:p>
          <a:p>
            <a:pPr lvl="0"/>
            <a:r>
              <a:rPr lang="en-US" b="1" u="sng" dirty="0"/>
              <a:t>Run Away Train</a:t>
            </a:r>
            <a:r>
              <a:rPr lang="en-US" b="1" dirty="0"/>
              <a:t> </a:t>
            </a:r>
            <a:r>
              <a:rPr lang="en-US" dirty="0"/>
              <a:t>(1993) by </a:t>
            </a:r>
            <a:r>
              <a:rPr lang="en-US" b="1" dirty="0"/>
              <a:t>Soul Asylum </a:t>
            </a:r>
            <a:r>
              <a:rPr lang="en-US" dirty="0"/>
              <a:t>song about 36 missing children &amp; 26 children were found after being featured in the video according to sources</a:t>
            </a:r>
          </a:p>
          <a:p>
            <a:pPr lvl="0"/>
            <a:r>
              <a:rPr lang="en-US" b="1" u="sng" dirty="0"/>
              <a:t>*Hunger Strike</a:t>
            </a:r>
            <a:r>
              <a:rPr lang="en-US" dirty="0"/>
              <a:t> (1992) by </a:t>
            </a:r>
            <a:r>
              <a:rPr lang="en-US" b="1" dirty="0"/>
              <a:t>Temple of the Dog </a:t>
            </a:r>
            <a:r>
              <a:rPr lang="en-US" dirty="0"/>
              <a:t>song about SRA Satanic Ritual Abuse, Cannibalism sung by </a:t>
            </a:r>
            <a:r>
              <a:rPr lang="en-US" b="1" dirty="0"/>
              <a:t>Chris Cornell &amp; Eddie </a:t>
            </a:r>
            <a:r>
              <a:rPr lang="en-US" b="1" dirty="0" err="1"/>
              <a:t>Vedder</a:t>
            </a:r>
            <a:r>
              <a:rPr lang="en-US" b="1" dirty="0"/>
              <a:t> </a:t>
            </a:r>
            <a:r>
              <a:rPr lang="en-US" dirty="0"/>
              <a:t>from Seattle Bands (Read the lyrics a few times until you get the meaning)</a:t>
            </a:r>
          </a:p>
          <a:p>
            <a:pPr lvl="0"/>
            <a:r>
              <a:rPr lang="en-US" b="1" u="sng" dirty="0"/>
              <a:t>*Play Me Backwards</a:t>
            </a:r>
            <a:r>
              <a:rPr lang="en-US" dirty="0"/>
              <a:t> (1992) by </a:t>
            </a:r>
            <a:r>
              <a:rPr lang="en-US" b="1" dirty="0"/>
              <a:t>Joan Baez </a:t>
            </a:r>
            <a:r>
              <a:rPr lang="en-US" dirty="0"/>
              <a:t>song about SRA Satanic Ritual Abuse, Ritual Abuse</a:t>
            </a:r>
          </a:p>
          <a:p>
            <a:pPr lvl="0"/>
            <a:r>
              <a:rPr lang="en-US" b="1" u="sng" dirty="0"/>
              <a:t>When the Children Cry</a:t>
            </a:r>
            <a:r>
              <a:rPr lang="en-US" b="1" dirty="0"/>
              <a:t> </a:t>
            </a:r>
            <a:r>
              <a:rPr lang="en-US" dirty="0"/>
              <a:t>(1987) by </a:t>
            </a:r>
            <a:r>
              <a:rPr lang="en-US" b="1" dirty="0"/>
              <a:t>White Lion </a:t>
            </a:r>
            <a:r>
              <a:rPr lang="en-US" dirty="0"/>
              <a:t>song about child abandonment, child abuse, single parent and fatherless homes</a:t>
            </a:r>
          </a:p>
          <a:p>
            <a:pPr lvl="0"/>
            <a:r>
              <a:rPr lang="en-US" b="1" u="sng" dirty="0"/>
              <a:t>Hell is for Children</a:t>
            </a:r>
            <a:r>
              <a:rPr lang="en-US" b="1" dirty="0"/>
              <a:t> </a:t>
            </a:r>
            <a:r>
              <a:rPr lang="en-US" dirty="0"/>
              <a:t>(1980) by </a:t>
            </a:r>
            <a:r>
              <a:rPr lang="en-US" b="1" dirty="0"/>
              <a:t>Pat </a:t>
            </a:r>
            <a:r>
              <a:rPr lang="en-US" b="1" dirty="0" err="1"/>
              <a:t>Benetar</a:t>
            </a:r>
            <a:r>
              <a:rPr lang="en-US" dirty="0"/>
              <a:t> song about child abuse</a:t>
            </a:r>
          </a:p>
          <a:p>
            <a:pPr lvl="0"/>
            <a:r>
              <a:rPr lang="en-US" dirty="0" smtClean="0"/>
              <a:t>Others </a:t>
            </a:r>
            <a:r>
              <a:rPr lang="en-US"/>
              <a:t>= Sympathy for </a:t>
            </a:r>
            <a:r>
              <a:rPr lang="en-US" smtClean="0"/>
              <a:t>Devil, </a:t>
            </a:r>
            <a:r>
              <a:rPr lang="en-US"/>
              <a:t>Mask </a:t>
            </a:r>
            <a:r>
              <a:rPr lang="en-US" dirty="0" smtClean="0"/>
              <a:t>of Great Deceiver</a:t>
            </a:r>
            <a:r>
              <a:rPr lang="en-US" smtClean="0"/>
              <a:t>, ‘El Diablo’ </a:t>
            </a:r>
            <a:endParaRPr lang="en-US" dirty="0"/>
          </a:p>
          <a:p>
            <a:pPr marL="0" indent="0">
              <a:buNone/>
            </a:pPr>
            <a:endParaRPr lang="en-US" dirty="0"/>
          </a:p>
        </p:txBody>
      </p:sp>
      <p:pic>
        <p:nvPicPr>
          <p:cNvPr id="4" name="Picture 2" descr="Image result for “The Silent Children”">
            <a:extLst>
              <a:ext uri="{FF2B5EF4-FFF2-40B4-BE49-F238E27FC236}">
                <a16:creationId xmlns:a16="http://schemas.microsoft.com/office/drawing/2014/main" xmlns="" id="{A14FEA8F-D7F3-45F2-85F6-6B25198B8E4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75" r="-2" b="-2"/>
          <a:stretch/>
        </p:blipFill>
        <p:spPr bwMode="auto">
          <a:xfrm>
            <a:off x="9868928" y="5237398"/>
            <a:ext cx="2323071" cy="162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Silent Children”">
            <a:extLst>
              <a:ext uri="{FF2B5EF4-FFF2-40B4-BE49-F238E27FC236}">
                <a16:creationId xmlns:a16="http://schemas.microsoft.com/office/drawing/2014/main" xmlns="" id="{8FC6CC08-DA14-4B29-969D-01AEBD840B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30249" y="8238"/>
            <a:ext cx="1861750" cy="8979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For a Better Day (2015) Avicii">
            <a:extLst>
              <a:ext uri="{FF2B5EF4-FFF2-40B4-BE49-F238E27FC236}">
                <a16:creationId xmlns:a16="http://schemas.microsoft.com/office/drawing/2014/main" xmlns="" id="{3109F6ED-CA4E-4611-9EEE-8A45ED686DB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43351" y="45047"/>
            <a:ext cx="3212757" cy="87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26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90"/>
            <a:ext cx="12192000" cy="881448"/>
          </a:xfrm>
        </p:spPr>
        <p:txBody>
          <a:bodyPr>
            <a:normAutofit fontScale="90000"/>
          </a:bodyPr>
          <a:lstStyle/>
          <a:p>
            <a:r>
              <a:rPr lang="en-US" b="1" u="sng" dirty="0" smtClean="0"/>
              <a:t/>
            </a:r>
            <a:br>
              <a:rPr lang="en-US" b="1" u="sng" dirty="0" smtClean="0"/>
            </a:br>
            <a:r>
              <a:rPr lang="en-US" b="1" u="sng" dirty="0" smtClean="0"/>
              <a:t>Best </a:t>
            </a:r>
            <a:r>
              <a:rPr lang="en-US" b="1" u="sng" dirty="0"/>
              <a:t>Books on Human Trafficking HT </a:t>
            </a:r>
            <a:r>
              <a:rPr lang="en-US" dirty="0"/>
              <a:t>(2000-2025):</a:t>
            </a:r>
            <a:br>
              <a:rPr lang="en-US" dirty="0"/>
            </a:br>
            <a:endParaRPr lang="en-US" dirty="0"/>
          </a:p>
        </p:txBody>
      </p:sp>
      <p:sp>
        <p:nvSpPr>
          <p:cNvPr id="3" name="Content Placeholder 2"/>
          <p:cNvSpPr>
            <a:spLocks noGrp="1"/>
          </p:cNvSpPr>
          <p:nvPr>
            <p:ph idx="1"/>
          </p:nvPr>
        </p:nvSpPr>
        <p:spPr>
          <a:xfrm>
            <a:off x="0" y="922638"/>
            <a:ext cx="12192000" cy="5935362"/>
          </a:xfrm>
        </p:spPr>
        <p:txBody>
          <a:bodyPr>
            <a:normAutofit lnSpcReduction="10000"/>
          </a:bodyPr>
          <a:lstStyle/>
          <a:p>
            <a:pPr lvl="0"/>
            <a:r>
              <a:rPr lang="en-US" b="1" u="sng" dirty="0"/>
              <a:t>Moscow Traffic: An International Thriller</a:t>
            </a:r>
            <a:r>
              <a:rPr lang="en-US" dirty="0"/>
              <a:t> (2023) by Juliette Engel</a:t>
            </a:r>
          </a:p>
          <a:p>
            <a:pPr lvl="0"/>
            <a:r>
              <a:rPr lang="en-US" b="1" u="sng" dirty="0"/>
              <a:t>Angels Over Moscow: Life, Death, and Human Trafficking in Russia – A Memoir</a:t>
            </a:r>
            <a:r>
              <a:rPr lang="en-US" dirty="0"/>
              <a:t> (2021) by Juliette Engel</a:t>
            </a:r>
          </a:p>
          <a:p>
            <a:pPr lvl="0"/>
            <a:r>
              <a:rPr lang="en-US" b="1" u="sng" dirty="0"/>
              <a:t>Sparky: Surviving Sex </a:t>
            </a:r>
            <a:r>
              <a:rPr lang="en-US" b="1" u="sng" dirty="0" err="1"/>
              <a:t>Magick</a:t>
            </a:r>
            <a:r>
              <a:rPr lang="en-US" dirty="0"/>
              <a:t> (2020) by Juliette M. Engel, MD</a:t>
            </a:r>
          </a:p>
          <a:p>
            <a:pPr lvl="0"/>
            <a:r>
              <a:rPr lang="en-US" b="1" u="sng" dirty="0"/>
              <a:t>Ending Human Trafficking: A Handbook of Strategies for the Church Today</a:t>
            </a:r>
            <a:r>
              <a:rPr lang="en-US" dirty="0"/>
              <a:t> (2022) by Shayne Moore, Sandra Morgan, Kimberly </a:t>
            </a:r>
            <a:r>
              <a:rPr lang="en-US" dirty="0" err="1"/>
              <a:t>McOwen</a:t>
            </a:r>
            <a:r>
              <a:rPr lang="en-US" dirty="0"/>
              <a:t> </a:t>
            </a:r>
            <a:r>
              <a:rPr lang="en-US" dirty="0" err="1"/>
              <a:t>Yim</a:t>
            </a:r>
            <a:endParaRPr lang="en-US" dirty="0"/>
          </a:p>
          <a:p>
            <a:pPr lvl="0"/>
            <a:r>
              <a:rPr lang="en-US" b="1" u="sng" dirty="0"/>
              <a:t>Human Trafficking: A Comprehensive Exploration of Modern Day Slavery</a:t>
            </a:r>
            <a:r>
              <a:rPr lang="en-US" dirty="0"/>
              <a:t> (2020) by Wendy Stickle, Shelby Hickman, Christine White</a:t>
            </a:r>
          </a:p>
          <a:p>
            <a:pPr lvl="0"/>
            <a:r>
              <a:rPr lang="en-US" b="1" u="sng" dirty="0"/>
              <a:t>Red Haze</a:t>
            </a:r>
            <a:r>
              <a:rPr lang="en-US" b="1" dirty="0"/>
              <a:t>: A Human Trafficking Survival Thriller</a:t>
            </a:r>
            <a:r>
              <a:rPr lang="en-US" dirty="0"/>
              <a:t> (2020) by Scott Smith</a:t>
            </a:r>
          </a:p>
          <a:p>
            <a:pPr lvl="0"/>
            <a:r>
              <a:rPr lang="en-US" b="1" u="sng" dirty="0"/>
              <a:t>Invading the Darkness</a:t>
            </a:r>
            <a:r>
              <a:rPr lang="en-US" b="1" dirty="0"/>
              <a:t>: </a:t>
            </a:r>
            <a:r>
              <a:rPr lang="en-US" dirty="0"/>
              <a:t>Inside the Historic Fight Against Child Sex Trafficking in the United States (2019) by Linda Smith</a:t>
            </a:r>
          </a:p>
          <a:p>
            <a:pPr lvl="0"/>
            <a:r>
              <a:rPr lang="en-US" b="1" u="sng" dirty="0"/>
              <a:t>Ending Human Trafficking &amp; Modern-Day Slavery</a:t>
            </a:r>
            <a:r>
              <a:rPr lang="en-US" dirty="0"/>
              <a:t> (2018) by Annalisa </a:t>
            </a:r>
            <a:r>
              <a:rPr lang="en-US" dirty="0" err="1"/>
              <a:t>Enrile</a:t>
            </a:r>
            <a:endParaRPr lang="en-US" dirty="0"/>
          </a:p>
          <a:p>
            <a:pPr lvl="0"/>
            <a:r>
              <a:rPr lang="en-US" b="1" u="sng" dirty="0"/>
              <a:t>Human Trafficking 101: Stories, Stats, Solutions</a:t>
            </a:r>
            <a:r>
              <a:rPr lang="en-US" dirty="0"/>
              <a:t> (2018) by Amy Joy</a:t>
            </a:r>
          </a:p>
          <a:p>
            <a:endParaRPr lang="en-US" dirty="0"/>
          </a:p>
        </p:txBody>
      </p:sp>
    </p:spTree>
    <p:extLst>
      <p:ext uri="{BB962C8B-B14F-4D97-AF65-F5344CB8AC3E}">
        <p14:creationId xmlns:p14="http://schemas.microsoft.com/office/powerpoint/2010/main" val="1505496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9642"/>
          </a:xfrm>
        </p:spPr>
        <p:txBody>
          <a:bodyPr/>
          <a:lstStyle/>
          <a:p>
            <a:r>
              <a:rPr lang="en-US" dirty="0" smtClean="0"/>
              <a:t>More Best HT Books</a:t>
            </a:r>
            <a:endParaRPr lang="en-US" dirty="0"/>
          </a:p>
        </p:txBody>
      </p:sp>
      <p:sp>
        <p:nvSpPr>
          <p:cNvPr id="3" name="Content Placeholder 2"/>
          <p:cNvSpPr>
            <a:spLocks noGrp="1"/>
          </p:cNvSpPr>
          <p:nvPr>
            <p:ph idx="1"/>
          </p:nvPr>
        </p:nvSpPr>
        <p:spPr>
          <a:xfrm>
            <a:off x="0" y="749644"/>
            <a:ext cx="12192000" cy="6108356"/>
          </a:xfrm>
        </p:spPr>
        <p:txBody>
          <a:bodyPr>
            <a:normAutofit/>
          </a:bodyPr>
          <a:lstStyle/>
          <a:p>
            <a:pPr lvl="0"/>
            <a:r>
              <a:rPr lang="en-US" b="1" u="sng" dirty="0"/>
              <a:t>*Sex Trafficking: Inside the Business of Modern Slavery </a:t>
            </a:r>
            <a:r>
              <a:rPr lang="en-US" dirty="0"/>
              <a:t>(2017) by </a:t>
            </a:r>
            <a:r>
              <a:rPr lang="en-US" dirty="0" err="1"/>
              <a:t>Siddharth</a:t>
            </a:r>
            <a:r>
              <a:rPr lang="en-US" dirty="0"/>
              <a:t> Kara</a:t>
            </a:r>
          </a:p>
          <a:p>
            <a:pPr lvl="0"/>
            <a:r>
              <a:rPr lang="en-US" b="1" u="sng" dirty="0"/>
              <a:t>In Our Backyard: Human Trafficking in America and What We Can Do to Stop It </a:t>
            </a:r>
            <a:r>
              <a:rPr lang="en-US" dirty="0"/>
              <a:t>(2015) by Nita Belles</a:t>
            </a:r>
          </a:p>
          <a:p>
            <a:pPr lvl="0"/>
            <a:r>
              <a:rPr lang="en-US" b="1" u="sng" dirty="0"/>
              <a:t>The White Umbrella: Walking with Survivors of Sex Trafficking </a:t>
            </a:r>
            <a:r>
              <a:rPr lang="en-US" dirty="0"/>
              <a:t>(2012) by Mary Frances </a:t>
            </a:r>
            <a:r>
              <a:rPr lang="en-US" dirty="0" err="1"/>
              <a:t>Bowley</a:t>
            </a:r>
            <a:r>
              <a:rPr lang="en-US" dirty="0"/>
              <a:t> &amp; Louie </a:t>
            </a:r>
            <a:r>
              <a:rPr lang="en-US" dirty="0" err="1"/>
              <a:t>Giglio</a:t>
            </a:r>
            <a:endParaRPr lang="en-US" dirty="0"/>
          </a:p>
          <a:p>
            <a:pPr lvl="0"/>
            <a:r>
              <a:rPr lang="en-US" b="1" u="sng" dirty="0"/>
              <a:t>Girls Like Us: Fighting for a World Where Girls Are Not for Sale: A Memoir </a:t>
            </a:r>
            <a:r>
              <a:rPr lang="en-US" dirty="0"/>
              <a:t>(2012) by Rachel Lloyd</a:t>
            </a:r>
          </a:p>
          <a:p>
            <a:pPr lvl="0"/>
            <a:r>
              <a:rPr lang="en-US" b="1" u="sng" dirty="0"/>
              <a:t>*Not for Sale: The Return of the Global Slave Trade &amp; How We Can Fight It </a:t>
            </a:r>
            <a:r>
              <a:rPr lang="en-US" dirty="0"/>
              <a:t>(2010) by David Batstone</a:t>
            </a:r>
          </a:p>
          <a:p>
            <a:pPr lvl="0"/>
            <a:r>
              <a:rPr lang="en-US" b="1" u="sng" dirty="0"/>
              <a:t>The Slave Across the Street </a:t>
            </a:r>
            <a:r>
              <a:rPr lang="en-US" dirty="0"/>
              <a:t>(2010) by Theresa L. Flores</a:t>
            </a:r>
          </a:p>
          <a:p>
            <a:pPr lvl="0"/>
            <a:r>
              <a:rPr lang="en-US" b="1" u="sng" dirty="0"/>
              <a:t>Renting Lacy: A Story Of America's Prostituted Children </a:t>
            </a:r>
            <a:r>
              <a:rPr lang="en-US" dirty="0"/>
              <a:t>(2009) by Linda Smith</a:t>
            </a:r>
          </a:p>
          <a:p>
            <a:pPr lvl="0"/>
            <a:r>
              <a:rPr lang="en-US" b="1" u="sng" dirty="0" smtClean="0"/>
              <a:t>*</a:t>
            </a:r>
            <a:r>
              <a:rPr lang="en-US" b="1" u="sng" dirty="0"/>
              <a:t>Dope Inc.: Britain’s Opium War Against the United States </a:t>
            </a:r>
            <a:r>
              <a:rPr lang="en-US" dirty="0"/>
              <a:t>(1978) by </a:t>
            </a:r>
            <a:r>
              <a:rPr lang="en-US" dirty="0" err="1"/>
              <a:t>Konstandinos</a:t>
            </a:r>
            <a:r>
              <a:rPr lang="en-US" dirty="0"/>
              <a:t> </a:t>
            </a:r>
            <a:r>
              <a:rPr lang="en-US" dirty="0" err="1"/>
              <a:t>Kalimtgis</a:t>
            </a:r>
            <a:endParaRPr lang="en-US" dirty="0"/>
          </a:p>
          <a:p>
            <a:endParaRPr lang="en-US" dirty="0"/>
          </a:p>
        </p:txBody>
      </p:sp>
    </p:spTree>
    <p:extLst>
      <p:ext uri="{BB962C8B-B14F-4D97-AF65-F5344CB8AC3E}">
        <p14:creationId xmlns:p14="http://schemas.microsoft.com/office/powerpoint/2010/main" val="1068170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2021"/>
          </a:xfrm>
        </p:spPr>
        <p:txBody>
          <a:bodyPr>
            <a:normAutofit fontScale="90000"/>
          </a:bodyPr>
          <a:lstStyle/>
          <a:p>
            <a:r>
              <a:rPr lang="en-US" u="sng" dirty="0" smtClean="0"/>
              <a:t/>
            </a:r>
            <a:br>
              <a:rPr lang="en-US" u="sng" dirty="0" smtClean="0"/>
            </a:br>
            <a:r>
              <a:rPr lang="en-US" u="sng" dirty="0" smtClean="0"/>
              <a:t>Newer to Older </a:t>
            </a:r>
            <a:r>
              <a:rPr lang="en-US" u="sng" dirty="0"/>
              <a:t>HT Movies:</a:t>
            </a:r>
            <a:r>
              <a:rPr lang="en-US" dirty="0"/>
              <a:t/>
            </a:r>
            <a:br>
              <a:rPr lang="en-US" dirty="0"/>
            </a:br>
            <a:endParaRPr lang="en-US" dirty="0"/>
          </a:p>
        </p:txBody>
      </p:sp>
      <p:sp>
        <p:nvSpPr>
          <p:cNvPr id="3" name="Content Placeholder 2"/>
          <p:cNvSpPr>
            <a:spLocks noGrp="1"/>
          </p:cNvSpPr>
          <p:nvPr>
            <p:ph idx="1"/>
          </p:nvPr>
        </p:nvSpPr>
        <p:spPr>
          <a:xfrm>
            <a:off x="0" y="906162"/>
            <a:ext cx="12192000" cy="5951838"/>
          </a:xfrm>
        </p:spPr>
        <p:txBody>
          <a:bodyPr>
            <a:normAutofit/>
          </a:bodyPr>
          <a:lstStyle/>
          <a:p>
            <a:pPr marL="0" lvl="0" indent="0">
              <a:buNone/>
            </a:pPr>
            <a:r>
              <a:rPr lang="en-US" sz="3200" b="1" u="sng" dirty="0" smtClean="0"/>
              <a:t>*Turned </a:t>
            </a:r>
            <a:r>
              <a:rPr lang="en-US" sz="3200" b="1" u="sng" dirty="0"/>
              <a:t>Out: The Movie</a:t>
            </a:r>
            <a:r>
              <a:rPr lang="en-US" sz="3200" b="1" dirty="0"/>
              <a:t> </a:t>
            </a:r>
            <a:r>
              <a:rPr lang="en-US" sz="3200" dirty="0"/>
              <a:t>(September 17, 2024) =</a:t>
            </a:r>
          </a:p>
          <a:p>
            <a:pPr lvl="0"/>
            <a:r>
              <a:rPr lang="en-US" sz="3200" b="1" u="sng" dirty="0"/>
              <a:t>Escape</a:t>
            </a:r>
            <a:r>
              <a:rPr lang="en-US" sz="3200" dirty="0"/>
              <a:t> (2024) =</a:t>
            </a:r>
          </a:p>
          <a:p>
            <a:pPr marL="0" lvl="0" indent="0">
              <a:buNone/>
            </a:pPr>
            <a:r>
              <a:rPr lang="en-US" sz="3200" b="1" u="sng" dirty="0" smtClean="0"/>
              <a:t>*City </a:t>
            </a:r>
            <a:r>
              <a:rPr lang="en-US" sz="3200" b="1" u="sng" dirty="0"/>
              <a:t>of Dreams</a:t>
            </a:r>
            <a:r>
              <a:rPr lang="en-US" sz="3200" dirty="0"/>
              <a:t> (August 2024) </a:t>
            </a:r>
            <a:r>
              <a:rPr lang="en-US" sz="3200" dirty="0" smtClean="0"/>
              <a:t>= LA labor trafficking</a:t>
            </a:r>
            <a:endParaRPr lang="en-US" sz="3200" dirty="0"/>
          </a:p>
          <a:p>
            <a:pPr marL="0" lvl="0" indent="0">
              <a:buNone/>
            </a:pPr>
            <a:r>
              <a:rPr lang="en-US" sz="3200" b="1" u="sng" dirty="0" smtClean="0"/>
              <a:t>*The </a:t>
            </a:r>
            <a:r>
              <a:rPr lang="en-US" sz="3200" b="1" u="sng" dirty="0"/>
              <a:t>Absence of Eden</a:t>
            </a:r>
            <a:r>
              <a:rPr lang="en-US" sz="3200" dirty="0"/>
              <a:t> (2024) </a:t>
            </a:r>
            <a:r>
              <a:rPr lang="en-US" sz="3200" dirty="0" smtClean="0"/>
              <a:t>= Zoe Saldana </a:t>
            </a:r>
            <a:endParaRPr lang="en-US" sz="3200" dirty="0"/>
          </a:p>
          <a:p>
            <a:pPr lvl="0"/>
            <a:r>
              <a:rPr lang="en-US" sz="3200" b="1" u="sng" dirty="0"/>
              <a:t>Maya</a:t>
            </a:r>
            <a:r>
              <a:rPr lang="en-US" sz="3200" dirty="0"/>
              <a:t> (</a:t>
            </a:r>
            <a:r>
              <a:rPr lang="en-US" sz="3200" dirty="0" smtClean="0"/>
              <a:t>2023) </a:t>
            </a:r>
            <a:r>
              <a:rPr lang="en-US" sz="3200" dirty="0"/>
              <a:t>=</a:t>
            </a:r>
          </a:p>
          <a:p>
            <a:pPr lvl="0"/>
            <a:r>
              <a:rPr lang="en-US" sz="3200" b="1" u="sng" dirty="0"/>
              <a:t>Trafficking</a:t>
            </a:r>
            <a:r>
              <a:rPr lang="en-US" sz="3200" dirty="0"/>
              <a:t> (2023) =</a:t>
            </a:r>
          </a:p>
          <a:p>
            <a:pPr lvl="0"/>
            <a:r>
              <a:rPr lang="en-US" sz="3200" b="1" u="sng" dirty="0"/>
              <a:t>Don’t Say My Name</a:t>
            </a:r>
            <a:r>
              <a:rPr lang="en-US" sz="3200" dirty="0"/>
              <a:t> (2023) =</a:t>
            </a:r>
          </a:p>
          <a:p>
            <a:pPr lvl="0"/>
            <a:r>
              <a:rPr lang="en-US" sz="3200" b="1" u="sng" dirty="0" smtClean="0"/>
              <a:t>Paradise </a:t>
            </a:r>
            <a:r>
              <a:rPr lang="en-US" sz="3200" b="1" u="sng" dirty="0"/>
              <a:t>Highway</a:t>
            </a:r>
            <a:r>
              <a:rPr lang="en-US" sz="3200" dirty="0"/>
              <a:t> (2022) =</a:t>
            </a:r>
          </a:p>
          <a:p>
            <a:pPr lvl="0"/>
            <a:r>
              <a:rPr lang="en-US" sz="3200" b="1" u="sng" dirty="0"/>
              <a:t>I See You</a:t>
            </a:r>
            <a:r>
              <a:rPr lang="en-US" sz="3200" dirty="0"/>
              <a:t> (2019) =</a:t>
            </a:r>
          </a:p>
          <a:p>
            <a:pPr marL="0" lvl="0" indent="0">
              <a:buNone/>
            </a:pPr>
            <a:r>
              <a:rPr lang="en-US" sz="3200" b="1" u="sng" dirty="0" smtClean="0"/>
              <a:t>*Hard </a:t>
            </a:r>
            <a:r>
              <a:rPr lang="en-US" sz="3200" b="1" u="sng" dirty="0"/>
              <a:t>Core</a:t>
            </a:r>
            <a:r>
              <a:rPr lang="en-US" sz="3200" dirty="0"/>
              <a:t> (1979) = George C Scott</a:t>
            </a:r>
          </a:p>
          <a:p>
            <a:endParaRPr lang="en-US" dirty="0"/>
          </a:p>
        </p:txBody>
      </p:sp>
      <p:sp>
        <p:nvSpPr>
          <p:cNvPr id="4" name="AutoShape 2" descr="The Absence Of Eden' Review: Zo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e Absence of Eden (2023) - IMD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Absence of Eden (2023) - IMD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undocumented immigrant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atch The Absence of Eden | Prime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Zoe Saldana movie 'The Absence of Eden ..."/>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The Absence of Eden&quot;: Zoe Saldana in Film über Grenzpoli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141" y="2553730"/>
            <a:ext cx="4391111" cy="421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54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87394"/>
          </a:xfrm>
        </p:spPr>
        <p:txBody>
          <a:bodyPr>
            <a:normAutofit fontScale="90000"/>
          </a:bodyPr>
          <a:lstStyle/>
          <a:p>
            <a:r>
              <a:rPr lang="en-US" sz="3600" b="1" u="sng" dirty="0" smtClean="0"/>
              <a:t/>
            </a:r>
            <a:br>
              <a:rPr lang="en-US" sz="3600" b="1" u="sng" dirty="0" smtClean="0"/>
            </a:br>
            <a:r>
              <a:rPr lang="en-US" sz="3600" b="1" u="sng" dirty="0" smtClean="0"/>
              <a:t>Top </a:t>
            </a:r>
            <a:r>
              <a:rPr lang="en-US" sz="3600" b="1" u="sng" dirty="0"/>
              <a:t>5+ Movies related to Pedophilia &amp; Elite Pedophile Networks:</a:t>
            </a:r>
            <a:r>
              <a:rPr lang="en-US" dirty="0"/>
              <a:t/>
            </a:r>
            <a:br>
              <a:rPr lang="en-US" dirty="0"/>
            </a:br>
            <a:endParaRPr lang="en-US" dirty="0"/>
          </a:p>
        </p:txBody>
      </p:sp>
      <p:sp>
        <p:nvSpPr>
          <p:cNvPr id="3" name="Content Placeholder 2"/>
          <p:cNvSpPr>
            <a:spLocks noGrp="1"/>
          </p:cNvSpPr>
          <p:nvPr>
            <p:ph idx="1"/>
          </p:nvPr>
        </p:nvSpPr>
        <p:spPr>
          <a:xfrm>
            <a:off x="0" y="856736"/>
            <a:ext cx="12192000" cy="6001264"/>
          </a:xfrm>
        </p:spPr>
        <p:txBody>
          <a:bodyPr>
            <a:normAutofit fontScale="92500"/>
          </a:bodyPr>
          <a:lstStyle/>
          <a:p>
            <a:pPr marL="0" indent="0">
              <a:buNone/>
            </a:pPr>
            <a:r>
              <a:rPr lang="en-US" b="1" dirty="0"/>
              <a:t>1 </a:t>
            </a:r>
            <a:r>
              <a:rPr lang="en-US" b="1" u="sng" dirty="0"/>
              <a:t>Cult Killer</a:t>
            </a:r>
            <a:r>
              <a:rPr lang="en-US" dirty="0"/>
              <a:t> (2024) = </a:t>
            </a:r>
            <a:r>
              <a:rPr lang="en-US" dirty="0" smtClean="0"/>
              <a:t>movie </a:t>
            </a:r>
            <a:r>
              <a:rPr lang="en-US" dirty="0"/>
              <a:t>about elites crimes with Antonio </a:t>
            </a:r>
            <a:r>
              <a:rPr lang="en-US" dirty="0" smtClean="0"/>
              <a:t>Banderas</a:t>
            </a:r>
            <a:endParaRPr lang="en-US" b="1" dirty="0" smtClean="0"/>
          </a:p>
          <a:p>
            <a:pPr marL="0" indent="0">
              <a:buNone/>
            </a:pPr>
            <a:r>
              <a:rPr lang="en-US" b="1" dirty="0" smtClean="0"/>
              <a:t>2 *</a:t>
            </a:r>
            <a:r>
              <a:rPr lang="en-US" b="1" u="sng" dirty="0" smtClean="0"/>
              <a:t>You </a:t>
            </a:r>
            <a:r>
              <a:rPr lang="en-US" b="1" u="sng" dirty="0"/>
              <a:t>Were Never Really Here </a:t>
            </a:r>
            <a:r>
              <a:rPr lang="en-US" dirty="0"/>
              <a:t>(2018)</a:t>
            </a:r>
            <a:r>
              <a:rPr lang="en-US" b="1" dirty="0"/>
              <a:t> </a:t>
            </a:r>
            <a:r>
              <a:rPr lang="en-US" dirty="0"/>
              <a:t>Movie &amp; Book Joaquin Phoenix rescues HT victims from Wealthy Elite networks in the USA</a:t>
            </a:r>
          </a:p>
          <a:p>
            <a:pPr marL="0" indent="0">
              <a:buNone/>
            </a:pPr>
            <a:r>
              <a:rPr lang="en-US" b="1" dirty="0" smtClean="0"/>
              <a:t>3 </a:t>
            </a:r>
            <a:r>
              <a:rPr lang="en-US" b="1" u="sng" dirty="0" smtClean="0"/>
              <a:t>Sex </a:t>
            </a:r>
            <a:r>
              <a:rPr lang="en-US" b="1" u="sng" dirty="0"/>
              <a:t>Doll </a:t>
            </a:r>
            <a:r>
              <a:rPr lang="en-US" dirty="0"/>
              <a:t>(2017) London’s underground HT/pedophile networks &amp; Elite’s sex trade rescues.</a:t>
            </a:r>
          </a:p>
          <a:p>
            <a:pPr marL="0" indent="0">
              <a:buNone/>
            </a:pPr>
            <a:r>
              <a:rPr lang="en-US" b="1" dirty="0" smtClean="0"/>
              <a:t>4 </a:t>
            </a:r>
            <a:r>
              <a:rPr lang="en-US" b="1" u="sng" dirty="0" smtClean="0"/>
              <a:t>*Spotlight</a:t>
            </a:r>
            <a:r>
              <a:rPr lang="en-US" b="1" dirty="0" smtClean="0"/>
              <a:t> </a:t>
            </a:r>
            <a:r>
              <a:rPr lang="en-US" dirty="0"/>
              <a:t>(2015)</a:t>
            </a:r>
            <a:r>
              <a:rPr lang="en-US" b="1" dirty="0"/>
              <a:t> = </a:t>
            </a:r>
            <a:r>
              <a:rPr lang="en-US" dirty="0"/>
              <a:t>Michael Keaton @ 250 pedophile priest abused over 1000 kids in Boston, US, &amp; around the World</a:t>
            </a:r>
          </a:p>
          <a:p>
            <a:pPr marL="0" indent="0">
              <a:buNone/>
            </a:pPr>
            <a:r>
              <a:rPr lang="en-US" b="1" dirty="0" smtClean="0"/>
              <a:t>5 </a:t>
            </a:r>
            <a:r>
              <a:rPr lang="en-US" b="1" u="sng" dirty="0" smtClean="0"/>
              <a:t>*Starry </a:t>
            </a:r>
            <a:r>
              <a:rPr lang="en-US" b="1" u="sng" dirty="0"/>
              <a:t>Eyes* </a:t>
            </a:r>
            <a:r>
              <a:rPr lang="en-US" dirty="0"/>
              <a:t>(2014) = Starry Eyes is a 2014 American horror film directed and written by Kevin </a:t>
            </a:r>
            <a:r>
              <a:rPr lang="en-US" dirty="0" err="1"/>
              <a:t>Kölsch</a:t>
            </a:r>
            <a:r>
              <a:rPr lang="en-US" dirty="0"/>
              <a:t> and Dennis </a:t>
            </a:r>
            <a:r>
              <a:rPr lang="en-US" dirty="0" err="1"/>
              <a:t>Widmyer</a:t>
            </a:r>
            <a:r>
              <a:rPr lang="en-US" dirty="0"/>
              <a:t>. </a:t>
            </a:r>
            <a:r>
              <a:rPr lang="en-US" b="1" dirty="0" smtClean="0"/>
              <a:t> </a:t>
            </a:r>
          </a:p>
          <a:p>
            <a:pPr marL="0" indent="0">
              <a:buNone/>
            </a:pPr>
            <a:r>
              <a:rPr lang="en-US" dirty="0" smtClean="0"/>
              <a:t>6 </a:t>
            </a:r>
            <a:r>
              <a:rPr lang="en-US" b="1" u="sng" dirty="0" smtClean="0"/>
              <a:t>*An </a:t>
            </a:r>
            <a:r>
              <a:rPr lang="en-US" b="1" u="sng" dirty="0"/>
              <a:t>Open Secret</a:t>
            </a:r>
            <a:r>
              <a:rPr lang="en-US" dirty="0"/>
              <a:t> (2014) = Movie on Vimeo about Pedophiles in Hollywood</a:t>
            </a:r>
          </a:p>
          <a:p>
            <a:pPr marL="0" indent="0">
              <a:buNone/>
            </a:pPr>
            <a:r>
              <a:rPr lang="en-US" b="1" dirty="0"/>
              <a:t>7</a:t>
            </a:r>
            <a:r>
              <a:rPr lang="en-US" b="1" dirty="0" smtClean="0"/>
              <a:t> </a:t>
            </a:r>
            <a:r>
              <a:rPr lang="en-US" b="1" u="sng" dirty="0" smtClean="0"/>
              <a:t>Deliver </a:t>
            </a:r>
            <a:r>
              <a:rPr lang="en-US" b="1" u="sng" dirty="0"/>
              <a:t>Us From Evil</a:t>
            </a:r>
            <a:r>
              <a:rPr lang="en-US" dirty="0"/>
              <a:t> (2006) = Movie about Pedophiles in the Roman Catholic Church and how it affects the victims lives – The Keepers, </a:t>
            </a:r>
            <a:r>
              <a:rPr lang="en-US" b="1" u="sng" dirty="0"/>
              <a:t>The Finders </a:t>
            </a:r>
            <a:r>
              <a:rPr lang="en-US" b="1" dirty="0"/>
              <a:t>= (Child abductors)</a:t>
            </a:r>
            <a:endParaRPr lang="en-US" dirty="0"/>
          </a:p>
          <a:p>
            <a:pPr marL="0" indent="0">
              <a:buNone/>
            </a:pPr>
            <a:r>
              <a:rPr lang="en-US" b="1" dirty="0"/>
              <a:t>8</a:t>
            </a:r>
            <a:r>
              <a:rPr lang="en-US" b="1" dirty="0" smtClean="0"/>
              <a:t> </a:t>
            </a:r>
            <a:r>
              <a:rPr lang="en-US" b="1" u="sng" dirty="0" smtClean="0"/>
              <a:t>Sleepers</a:t>
            </a:r>
            <a:r>
              <a:rPr lang="en-US" dirty="0" smtClean="0"/>
              <a:t> </a:t>
            </a:r>
            <a:r>
              <a:rPr lang="en-US" dirty="0"/>
              <a:t>(1996) = Brad Pitt, Kevin Bacon, Jason </a:t>
            </a:r>
            <a:r>
              <a:rPr lang="en-US" dirty="0" err="1"/>
              <a:t>Patric</a:t>
            </a:r>
            <a:r>
              <a:rPr lang="en-US" dirty="0"/>
              <a:t>, Minnie Driver, Dustin Hoffman, Robert </a:t>
            </a:r>
            <a:r>
              <a:rPr lang="en-US" dirty="0" err="1" smtClean="0"/>
              <a:t>DeNiro</a:t>
            </a:r>
            <a:endParaRPr lang="en-US" dirty="0"/>
          </a:p>
        </p:txBody>
      </p:sp>
      <p:pic>
        <p:nvPicPr>
          <p:cNvPr id="4" name="Picture 6">
            <a:extLst>
              <a:ext uri="{FF2B5EF4-FFF2-40B4-BE49-F238E27FC236}">
                <a16:creationId xmlns:a16="http://schemas.microsoft.com/office/drawing/2014/main" xmlns="" id="{A9230650-3394-421B-A5FF-FCA8302754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6" r="2274" b="-2"/>
          <a:stretch/>
        </p:blipFill>
        <p:spPr bwMode="auto">
          <a:xfrm>
            <a:off x="10486768" y="0"/>
            <a:ext cx="1705232" cy="142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7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1491"/>
          </a:xfrm>
        </p:spPr>
        <p:txBody>
          <a:bodyPr/>
          <a:lstStyle/>
          <a:p>
            <a:r>
              <a:rPr lang="en-US" dirty="0" smtClean="0"/>
              <a:t>Ritual/Cult Abuse, SRA = Satanic Ritual Abuse</a:t>
            </a:r>
            <a:endParaRPr lang="en-US" dirty="0"/>
          </a:p>
        </p:txBody>
      </p:sp>
      <p:sp>
        <p:nvSpPr>
          <p:cNvPr id="3" name="Content Placeholder 2"/>
          <p:cNvSpPr>
            <a:spLocks noGrp="1"/>
          </p:cNvSpPr>
          <p:nvPr>
            <p:ph idx="1"/>
          </p:nvPr>
        </p:nvSpPr>
        <p:spPr>
          <a:xfrm>
            <a:off x="0" y="741405"/>
            <a:ext cx="12192000" cy="6116595"/>
          </a:xfrm>
        </p:spPr>
        <p:txBody>
          <a:bodyPr>
            <a:normAutofit fontScale="55000" lnSpcReduction="20000"/>
          </a:bodyPr>
          <a:lstStyle/>
          <a:p>
            <a:pPr marL="0" indent="0">
              <a:buNone/>
            </a:pPr>
            <a:r>
              <a:rPr lang="en-US" sz="3800" b="1" u="sng" dirty="0"/>
              <a:t>1 God is a Bullet</a:t>
            </a:r>
            <a:r>
              <a:rPr lang="en-US" sz="3800" b="1" dirty="0"/>
              <a:t> </a:t>
            </a:r>
            <a:r>
              <a:rPr lang="en-US" sz="3800" dirty="0"/>
              <a:t>(2023) movie about satanic cults with </a:t>
            </a:r>
            <a:r>
              <a:rPr lang="en-US" sz="3800" b="1" dirty="0"/>
              <a:t>Jamie Foxx - </a:t>
            </a:r>
            <a:r>
              <a:rPr lang="en-US" sz="3800" dirty="0"/>
              <a:t>The film follows detective Bob Hightower, who finds his ex-wife murdered and his teenage daughter </a:t>
            </a:r>
            <a:r>
              <a:rPr lang="en-US" sz="3800" b="1" dirty="0"/>
              <a:t>kidnapped by an insidious satanic cult</a:t>
            </a:r>
            <a:r>
              <a:rPr lang="en-US" sz="3800" dirty="0"/>
              <a:t>. </a:t>
            </a:r>
            <a:endParaRPr lang="en-US" sz="3800" dirty="0" smtClean="0"/>
          </a:p>
          <a:p>
            <a:pPr marL="0" indent="0">
              <a:buNone/>
            </a:pPr>
            <a:r>
              <a:rPr lang="en-US" sz="3800" b="1" u="sng" dirty="0" smtClean="0"/>
              <a:t>2 </a:t>
            </a:r>
            <a:r>
              <a:rPr lang="en-US" sz="3800" b="1" u="sng" dirty="0"/>
              <a:t>Satanic Panic</a:t>
            </a:r>
            <a:r>
              <a:rPr lang="en-US" sz="3800" u="sng" dirty="0"/>
              <a:t> </a:t>
            </a:r>
            <a:r>
              <a:rPr lang="en-US" sz="3800" dirty="0"/>
              <a:t>(2019) movie @ A pizza delivery driver finds herself in a fight for her life when she delivers an order to a group of Satanists looking for someone to sacrifice. </a:t>
            </a:r>
          </a:p>
          <a:p>
            <a:pPr marL="0" indent="0">
              <a:buNone/>
            </a:pPr>
            <a:r>
              <a:rPr lang="en-US" sz="3800" b="1" u="sng" dirty="0"/>
              <a:t>3 </a:t>
            </a:r>
            <a:r>
              <a:rPr lang="en-US" sz="3800" b="1" u="sng" dirty="0" err="1"/>
              <a:t>Midsommar</a:t>
            </a:r>
            <a:r>
              <a:rPr lang="en-US" sz="3800" dirty="0"/>
              <a:t> (2019) = A couple travels to Northern Europe to visit a rural hometown's fabled Swedish mid-summer </a:t>
            </a:r>
            <a:r>
              <a:rPr lang="en-US" sz="3800" dirty="0" smtClean="0"/>
              <a:t>festival</a:t>
            </a:r>
            <a:r>
              <a:rPr lang="en-US" sz="3800" dirty="0"/>
              <a:t> </a:t>
            </a:r>
            <a:r>
              <a:rPr lang="en-US" sz="3800" dirty="0" smtClean="0"/>
              <a:t>which </a:t>
            </a:r>
            <a:r>
              <a:rPr lang="en-US" sz="3800" dirty="0"/>
              <a:t>quickly devolves into an increasingly violent and bizarre competition at the hands of a pagan cult</a:t>
            </a:r>
            <a:r>
              <a:rPr lang="en-US" sz="3800" dirty="0" smtClean="0"/>
              <a:t>.</a:t>
            </a:r>
            <a:endParaRPr lang="en-US" sz="3800" b="1" u="sng" dirty="0" smtClean="0"/>
          </a:p>
          <a:p>
            <a:pPr marL="0" indent="0">
              <a:buNone/>
            </a:pPr>
            <a:r>
              <a:rPr lang="en-US" sz="3800" b="1" u="sng" dirty="0" smtClean="0"/>
              <a:t>4 *The </a:t>
            </a:r>
            <a:r>
              <a:rPr lang="en-US" sz="3800" b="1" u="sng" dirty="0"/>
              <a:t>Institute </a:t>
            </a:r>
            <a:r>
              <a:rPr lang="en-US" sz="3800" dirty="0"/>
              <a:t>(2017) The Institute is a 2017 American horror thriller film co-directed by Pamela </a:t>
            </a:r>
            <a:r>
              <a:rPr lang="en-US" sz="3800" dirty="0" err="1"/>
              <a:t>Romanowsky</a:t>
            </a:r>
            <a:r>
              <a:rPr lang="en-US" sz="3800" dirty="0"/>
              <a:t> and James Franco. It is based on a </a:t>
            </a:r>
            <a:r>
              <a:rPr lang="en-US" sz="3800" b="1" dirty="0"/>
              <a:t>true story of a young girl's SRA treatment at The Rosewood Institute in Owings Mills, Maryland</a:t>
            </a:r>
            <a:r>
              <a:rPr lang="en-US" sz="3800" dirty="0"/>
              <a:t>, and stars Franco, Allie </a:t>
            </a:r>
            <a:r>
              <a:rPr lang="en-US" sz="3800" dirty="0" err="1"/>
              <a:t>Gallerani</a:t>
            </a:r>
            <a:r>
              <a:rPr lang="en-US" sz="3800" dirty="0"/>
              <a:t>, Tim Blake Nelson, and Lori Singer. </a:t>
            </a:r>
          </a:p>
          <a:p>
            <a:pPr marL="0" indent="0">
              <a:buNone/>
            </a:pPr>
            <a:r>
              <a:rPr lang="en-US" sz="3800" u="sng" dirty="0"/>
              <a:t>5</a:t>
            </a:r>
            <a:r>
              <a:rPr lang="en-US" sz="3800" u="sng" dirty="0" smtClean="0"/>
              <a:t> </a:t>
            </a:r>
            <a:r>
              <a:rPr lang="en-US" sz="3800" u="sng" dirty="0"/>
              <a:t>*</a:t>
            </a:r>
            <a:r>
              <a:rPr lang="en-US" sz="3800" b="1" u="sng" dirty="0"/>
              <a:t>Regression </a:t>
            </a:r>
            <a:r>
              <a:rPr lang="en-US" sz="3800" dirty="0"/>
              <a:t>(2016) Emma Watson, Ethan Hawke – Movie about </a:t>
            </a:r>
            <a:r>
              <a:rPr lang="en-US" sz="3800" b="1" dirty="0"/>
              <a:t>Satanic Ritual Abuse, Satanic Rituals &amp; Child Sacrifice at farm in a Minnesota small town</a:t>
            </a:r>
            <a:r>
              <a:rPr lang="en-US" sz="3800" dirty="0"/>
              <a:t>. A detective and a psychoanalyst uncover evidence of a satanic cult while investigating a young woman's terrifying past.</a:t>
            </a:r>
          </a:p>
          <a:p>
            <a:pPr marL="0" indent="0">
              <a:buNone/>
            </a:pPr>
            <a:r>
              <a:rPr lang="en-US" sz="3800" u="sng" dirty="0"/>
              <a:t>6</a:t>
            </a:r>
            <a:r>
              <a:rPr lang="en-US" sz="3800" u="sng" dirty="0" smtClean="0"/>
              <a:t> </a:t>
            </a:r>
            <a:r>
              <a:rPr lang="en-US" sz="3800" u="sng" dirty="0"/>
              <a:t>*</a:t>
            </a:r>
            <a:r>
              <a:rPr lang="en-US" sz="3800" b="1" u="sng" dirty="0"/>
              <a:t>Eyes Wide Shut </a:t>
            </a:r>
            <a:r>
              <a:rPr lang="en-US" sz="3800" dirty="0"/>
              <a:t>(1999) Eyes Wide Shut is a 1999 erotic psychological mystery drama film about </a:t>
            </a:r>
            <a:r>
              <a:rPr lang="en-US" sz="3800" b="1" dirty="0"/>
              <a:t>elite Satanic rituals</a:t>
            </a:r>
            <a:r>
              <a:rPr lang="en-US" sz="3800" dirty="0"/>
              <a:t> directed, produced and co-written by Stanley Kubrick.</a:t>
            </a:r>
          </a:p>
          <a:p>
            <a:pPr marL="0" indent="0">
              <a:buNone/>
            </a:pPr>
            <a:r>
              <a:rPr lang="en-US" sz="3800" b="1" u="sng" dirty="0" smtClean="0"/>
              <a:t>7 Satanic </a:t>
            </a:r>
            <a:r>
              <a:rPr lang="en-US" sz="3800" b="1" u="sng" dirty="0"/>
              <a:t>Panic</a:t>
            </a:r>
            <a:r>
              <a:rPr lang="en-US" sz="3800" u="sng" dirty="0"/>
              <a:t> </a:t>
            </a:r>
            <a:r>
              <a:rPr lang="en-US" sz="3800" dirty="0"/>
              <a:t>(2006) movie filmed in </a:t>
            </a:r>
            <a:r>
              <a:rPr lang="en-US" sz="3800" b="1" dirty="0"/>
              <a:t>Rochelle &amp; Elizabeth, Illinois</a:t>
            </a:r>
            <a:r>
              <a:rPr lang="en-US" sz="3800" dirty="0"/>
              <a:t> @ Six friends decide to take a canoe trip but find themselves in hell once a group of Satanists move in for the kill.</a:t>
            </a:r>
          </a:p>
          <a:p>
            <a:pPr marL="0" indent="0">
              <a:buNone/>
            </a:pPr>
            <a:r>
              <a:rPr lang="en-US" sz="3800" b="1" u="sng" dirty="0"/>
              <a:t>8</a:t>
            </a:r>
            <a:r>
              <a:rPr lang="en-US" sz="3800" b="1" u="sng" dirty="0" smtClean="0"/>
              <a:t> </a:t>
            </a:r>
            <a:r>
              <a:rPr lang="en-US" sz="3800" b="1" u="sng" dirty="0"/>
              <a:t>*Race with the Devil</a:t>
            </a:r>
            <a:r>
              <a:rPr lang="en-US" sz="3800" u="sng" dirty="0"/>
              <a:t> </a:t>
            </a:r>
            <a:r>
              <a:rPr lang="en-US" sz="3800" dirty="0"/>
              <a:t>(1975) Peter Fonda, Warren Oats, Loretta Swift, Lara Parker star in this high-octane horror-thriller about </a:t>
            </a:r>
            <a:r>
              <a:rPr lang="en-US" sz="3800" b="1" dirty="0"/>
              <a:t>2 couples who encounter a vicious, murderous Satanic cult while on vacation in Texas</a:t>
            </a:r>
            <a:endParaRPr lang="en-US" sz="3800" dirty="0"/>
          </a:p>
          <a:p>
            <a:endParaRPr lang="en-US" dirty="0"/>
          </a:p>
        </p:txBody>
      </p:sp>
      <p:pic>
        <p:nvPicPr>
          <p:cNvPr id="4" name="Picture 6" descr="Image result for regression movie poster">
            <a:extLst>
              <a:ext uri="{FF2B5EF4-FFF2-40B4-BE49-F238E27FC236}">
                <a16:creationId xmlns:a16="http://schemas.microsoft.com/office/drawing/2014/main" xmlns="" id="{02CB5B80-CBA5-40A0-A39E-CF4E283E7A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479"/>
          <a:stretch/>
        </p:blipFill>
        <p:spPr bwMode="auto">
          <a:xfrm>
            <a:off x="3155092" y="5947719"/>
            <a:ext cx="5173362" cy="91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32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0875"/>
          </a:xfrm>
        </p:spPr>
        <p:txBody>
          <a:bodyPr>
            <a:normAutofit fontScale="90000"/>
          </a:bodyPr>
          <a:lstStyle/>
          <a:p>
            <a:r>
              <a:rPr lang="en-US" sz="3200" b="1" u="sng" dirty="0"/>
              <a:t>Human Trafficking Books HT in the Midwest – Elite Pedophile Networks:</a:t>
            </a:r>
            <a:br>
              <a:rPr lang="en-US" sz="3200" b="1" u="sng" dirty="0"/>
            </a:br>
            <a:r>
              <a:rPr lang="en-US" sz="3200" b="1" u="sng" dirty="0"/>
              <a:t>Human Trafficking, </a:t>
            </a:r>
            <a:r>
              <a:rPr lang="en-US" sz="3200" b="1" u="sng" dirty="0" err="1"/>
              <a:t>Pedo</a:t>
            </a:r>
            <a:r>
              <a:rPr lang="en-US" sz="3200" b="1" u="sng" dirty="0"/>
              <a:t>-Satanism, Satanic </a:t>
            </a:r>
            <a:r>
              <a:rPr lang="en-US" sz="3200" b="1" u="sng" dirty="0" smtClean="0"/>
              <a:t>Pedophilia: </a:t>
            </a:r>
            <a:endParaRPr lang="en-US" sz="3200" dirty="0"/>
          </a:p>
        </p:txBody>
      </p:sp>
      <p:sp>
        <p:nvSpPr>
          <p:cNvPr id="3" name="Content Placeholder 2"/>
          <p:cNvSpPr>
            <a:spLocks noGrp="1"/>
          </p:cNvSpPr>
          <p:nvPr>
            <p:ph idx="1"/>
          </p:nvPr>
        </p:nvSpPr>
        <p:spPr>
          <a:xfrm>
            <a:off x="0" y="1046205"/>
            <a:ext cx="12192000" cy="5811795"/>
          </a:xfrm>
        </p:spPr>
        <p:txBody>
          <a:bodyPr/>
          <a:lstStyle/>
          <a:p>
            <a:pPr marL="0" lvl="0" indent="0">
              <a:buNone/>
            </a:pPr>
            <a:r>
              <a:rPr lang="en-US" b="1" u="sng" dirty="0"/>
              <a:t>The Franklin Scandal: A Story of Powerbrokers, Child Abuse, &amp; Betrayal </a:t>
            </a:r>
            <a:r>
              <a:rPr lang="en-US" dirty="0"/>
              <a:t>(2012) by Nick Bryant</a:t>
            </a:r>
          </a:p>
          <a:p>
            <a:pPr marL="0" lvl="0" indent="0">
              <a:buNone/>
            </a:pPr>
            <a:r>
              <a:rPr lang="en-US" b="1" u="sng" dirty="0"/>
              <a:t>*Rabbit Hole: A Satanic Ritual Abuse Survivor’s Story </a:t>
            </a:r>
            <a:r>
              <a:rPr lang="en-US" dirty="0"/>
              <a:t>(2012) by David Shurter (Hummel Park, Forest Lawn Cemetery) &amp;</a:t>
            </a:r>
          </a:p>
          <a:p>
            <a:pPr marL="0" lvl="0" indent="0">
              <a:buNone/>
            </a:pPr>
            <a:r>
              <a:rPr lang="en-US" b="1" u="sng" dirty="0"/>
              <a:t>*Documentary: David’s Story – The Childhood Ritual Abuse of David Shurter - SRA survivor read book </a:t>
            </a:r>
            <a:r>
              <a:rPr lang="en-US" dirty="0"/>
              <a:t>(Omaha, NE)</a:t>
            </a:r>
          </a:p>
          <a:p>
            <a:pPr marL="0" lvl="0" indent="0">
              <a:buNone/>
            </a:pPr>
            <a:r>
              <a:rPr lang="en-US" b="1" u="sng" dirty="0"/>
              <a:t>*The Franklin Cover-Up: Child Abuse, Satanism, &amp; Murder in Nebraska </a:t>
            </a:r>
            <a:r>
              <a:rPr lang="en-US" dirty="0"/>
              <a:t>(2011) by John W. </a:t>
            </a:r>
            <a:r>
              <a:rPr lang="en-US" dirty="0" err="1"/>
              <a:t>DeCamp</a:t>
            </a:r>
            <a:r>
              <a:rPr lang="en-US" dirty="0"/>
              <a:t> (Omaha)</a:t>
            </a:r>
          </a:p>
          <a:p>
            <a:pPr marL="0" lvl="0" indent="0">
              <a:buNone/>
            </a:pPr>
            <a:r>
              <a:rPr lang="en-US" b="1" u="sng" dirty="0" smtClean="0"/>
              <a:t>*Why </a:t>
            </a:r>
            <a:r>
              <a:rPr lang="en-US" b="1" u="sng" dirty="0"/>
              <a:t>Johnny Can’t Come Home: Kidnapped while delivering newspapers…Forced into pornography, prostitution, mind control, &amp; espionage </a:t>
            </a:r>
            <a:r>
              <a:rPr lang="en-US" dirty="0" smtClean="0"/>
              <a:t>(2024, 2000</a:t>
            </a:r>
            <a:r>
              <a:rPr lang="en-US" dirty="0"/>
              <a:t>) by Noreen </a:t>
            </a:r>
            <a:r>
              <a:rPr lang="en-US" dirty="0" err="1"/>
              <a:t>Gosch</a:t>
            </a:r>
            <a:r>
              <a:rPr lang="en-US" dirty="0"/>
              <a:t> – Story aired on </a:t>
            </a:r>
            <a:r>
              <a:rPr lang="en-US" dirty="0" err="1"/>
              <a:t>tv</a:t>
            </a:r>
            <a:r>
              <a:rPr lang="en-US" dirty="0"/>
              <a:t> in </a:t>
            </a:r>
            <a:r>
              <a:rPr lang="en-US" b="1" dirty="0"/>
              <a:t>November, 20 1992 &amp; May 25, 1993</a:t>
            </a:r>
            <a:r>
              <a:rPr lang="en-US" dirty="0"/>
              <a:t> on AMW America’s Most Wanted</a:t>
            </a:r>
          </a:p>
          <a:p>
            <a:r>
              <a:rPr lang="en-US" b="1" dirty="0"/>
              <a:t>60 million children survivors </a:t>
            </a:r>
            <a:r>
              <a:rPr lang="en-US" b="1" dirty="0" smtClean="0"/>
              <a:t>USA molested </a:t>
            </a:r>
            <a:r>
              <a:rPr lang="en-US" b="1" dirty="0"/>
              <a:t>by pedophiles</a:t>
            </a:r>
            <a:endParaRPr lang="en-US" dirty="0"/>
          </a:p>
          <a:p>
            <a:endParaRPr lang="en-US" dirty="0"/>
          </a:p>
        </p:txBody>
      </p:sp>
      <p:pic>
        <p:nvPicPr>
          <p:cNvPr id="4" name="Picture 8" descr="Related image">
            <a:extLst>
              <a:ext uri="{FF2B5EF4-FFF2-40B4-BE49-F238E27FC236}">
                <a16:creationId xmlns:a16="http://schemas.microsoft.com/office/drawing/2014/main" xmlns="" id="{6BB01BD3-C2DA-4010-94D2-713042A375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54529" y="5821506"/>
            <a:ext cx="3237471" cy="103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17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46204"/>
          </a:xfrm>
        </p:spPr>
        <p:txBody>
          <a:bodyPr/>
          <a:lstStyle/>
          <a:p>
            <a:r>
              <a:rPr lang="en-US" dirty="0" smtClean="0"/>
              <a:t>Movies about Mind Control</a:t>
            </a:r>
            <a:endParaRPr lang="en-US" dirty="0"/>
          </a:p>
        </p:txBody>
      </p:sp>
      <p:sp>
        <p:nvSpPr>
          <p:cNvPr id="3" name="Content Placeholder 2"/>
          <p:cNvSpPr>
            <a:spLocks noGrp="1"/>
          </p:cNvSpPr>
          <p:nvPr>
            <p:ph idx="1"/>
          </p:nvPr>
        </p:nvSpPr>
        <p:spPr>
          <a:xfrm>
            <a:off x="0" y="815546"/>
            <a:ext cx="12192000" cy="6042453"/>
          </a:xfrm>
        </p:spPr>
        <p:txBody>
          <a:bodyPr>
            <a:normAutofit fontScale="77500" lnSpcReduction="20000"/>
          </a:bodyPr>
          <a:lstStyle/>
          <a:p>
            <a:pPr marL="0" indent="0">
              <a:buNone/>
            </a:pPr>
            <a:r>
              <a:rPr lang="en-US" b="1" u="sng" dirty="0" smtClean="0"/>
              <a:t>*The </a:t>
            </a:r>
            <a:r>
              <a:rPr lang="en-US" b="1" u="sng" dirty="0"/>
              <a:t>Manchurian Candidate</a:t>
            </a:r>
            <a:r>
              <a:rPr lang="en-US" b="1" dirty="0"/>
              <a:t> </a:t>
            </a:r>
            <a:r>
              <a:rPr lang="en-US" b="1" dirty="0" smtClean="0"/>
              <a:t>(2004, 1962) </a:t>
            </a:r>
            <a:r>
              <a:rPr lang="en-US" b="1" dirty="0"/>
              <a:t>The</a:t>
            </a:r>
            <a:r>
              <a:rPr lang="en-US" dirty="0"/>
              <a:t> </a:t>
            </a:r>
            <a:r>
              <a:rPr lang="en-US" b="1" dirty="0"/>
              <a:t>Manchurian</a:t>
            </a:r>
            <a:r>
              <a:rPr lang="en-US" dirty="0"/>
              <a:t> </a:t>
            </a:r>
            <a:r>
              <a:rPr lang="en-US" b="1" dirty="0"/>
              <a:t>Candidate</a:t>
            </a:r>
            <a:r>
              <a:rPr lang="en-US" dirty="0"/>
              <a:t> is a </a:t>
            </a:r>
            <a:r>
              <a:rPr lang="en-US" b="1" dirty="0"/>
              <a:t>1962</a:t>
            </a:r>
            <a:r>
              <a:rPr lang="en-US" dirty="0"/>
              <a:t> American neo-noir </a:t>
            </a:r>
            <a:r>
              <a:rPr lang="en-US" u="sng" dirty="0"/>
              <a:t>psychological</a:t>
            </a:r>
            <a:r>
              <a:rPr lang="en-US" dirty="0"/>
              <a:t> political thriller </a:t>
            </a:r>
            <a:r>
              <a:rPr lang="en-US" u="sng" dirty="0"/>
              <a:t>film about MK Ultra mind control </a:t>
            </a:r>
            <a:r>
              <a:rPr lang="en-US" dirty="0"/>
              <a:t>directed and produced by John </a:t>
            </a:r>
            <a:r>
              <a:rPr lang="en-US" dirty="0" err="1"/>
              <a:t>Frankenheimer</a:t>
            </a:r>
            <a:r>
              <a:rPr lang="en-US" dirty="0"/>
              <a:t>. &amp; The Manchurian Candidate is a </a:t>
            </a:r>
            <a:r>
              <a:rPr lang="en-US" b="1" dirty="0"/>
              <a:t>2004</a:t>
            </a:r>
            <a:r>
              <a:rPr lang="en-US" dirty="0"/>
              <a:t> American neo-noir psychological political thriller </a:t>
            </a:r>
            <a:r>
              <a:rPr lang="en-US" u="sng" dirty="0"/>
              <a:t>film about MK Ultra mind control </a:t>
            </a:r>
            <a:r>
              <a:rPr lang="en-US" dirty="0"/>
              <a:t>- Denzel Washington, Meryl Streep, directed by Jonathan </a:t>
            </a:r>
            <a:r>
              <a:rPr lang="en-US" dirty="0" err="1"/>
              <a:t>Demme</a:t>
            </a:r>
            <a:r>
              <a:rPr lang="en-US" dirty="0"/>
              <a:t>.</a:t>
            </a:r>
          </a:p>
          <a:p>
            <a:pPr marL="0" indent="0">
              <a:buNone/>
            </a:pPr>
            <a:r>
              <a:rPr lang="en-US" b="1" u="sng" dirty="0" smtClean="0"/>
              <a:t>Jason </a:t>
            </a:r>
            <a:r>
              <a:rPr lang="en-US" b="1" u="sng" dirty="0"/>
              <a:t>Bourne </a:t>
            </a:r>
            <a:r>
              <a:rPr lang="en-US" b="1" dirty="0"/>
              <a:t>(2016) </a:t>
            </a:r>
            <a:r>
              <a:rPr lang="en-US" dirty="0"/>
              <a:t>Matt Damon about MK Ultra Mind Control Programming</a:t>
            </a:r>
          </a:p>
          <a:p>
            <a:pPr marL="0" indent="0">
              <a:buNone/>
            </a:pPr>
            <a:r>
              <a:rPr lang="en-US" b="1" u="sng" smtClean="0"/>
              <a:t>*American </a:t>
            </a:r>
            <a:r>
              <a:rPr lang="en-US" b="1" u="sng" dirty="0"/>
              <a:t>Ultra</a:t>
            </a:r>
            <a:r>
              <a:rPr lang="en-US" b="1" dirty="0"/>
              <a:t> (2015)</a:t>
            </a:r>
            <a:r>
              <a:rPr lang="en-US" dirty="0"/>
              <a:t> Jessie Eisenberg, Kristen Stewart - </a:t>
            </a:r>
            <a:r>
              <a:rPr lang="en-US" dirty="0" smtClean="0"/>
              <a:t>Mike </a:t>
            </a:r>
            <a:r>
              <a:rPr lang="en-US" dirty="0"/>
              <a:t>Howell </a:t>
            </a:r>
            <a:r>
              <a:rPr lang="en-US" dirty="0" smtClean="0"/>
              <a:t>was </a:t>
            </a:r>
            <a:r>
              <a:rPr lang="en-US" dirty="0"/>
              <a:t>trained by the CIA to be a lethal killing machine. </a:t>
            </a:r>
            <a:r>
              <a:rPr lang="en-US" b="1" u="sng" dirty="0" smtClean="0"/>
              <a:t>The </a:t>
            </a:r>
            <a:r>
              <a:rPr lang="en-US" b="1" u="sng" dirty="0"/>
              <a:t>Bourne Legacy </a:t>
            </a:r>
            <a:r>
              <a:rPr lang="en-US" b="1" dirty="0"/>
              <a:t>(2012) </a:t>
            </a:r>
            <a:r>
              <a:rPr lang="en-US" dirty="0"/>
              <a:t>Matt Damon about MK Ultra Mind Programming</a:t>
            </a:r>
          </a:p>
          <a:p>
            <a:pPr marL="0" indent="0">
              <a:buNone/>
            </a:pPr>
            <a:r>
              <a:rPr lang="en-US" b="1" u="sng" dirty="0" smtClean="0"/>
              <a:t>*The </a:t>
            </a:r>
            <a:r>
              <a:rPr lang="en-US" b="1" u="sng" dirty="0"/>
              <a:t>Men Who State at Goats</a:t>
            </a:r>
            <a:r>
              <a:rPr lang="en-US" dirty="0"/>
              <a:t> (2009) George Clooney, Jeff Bridges, Ewan </a:t>
            </a:r>
            <a:r>
              <a:rPr lang="en-US" dirty="0" err="1"/>
              <a:t>McGreggor</a:t>
            </a:r>
            <a:r>
              <a:rPr lang="en-US" dirty="0"/>
              <a:t> movie about MK Ultra </a:t>
            </a:r>
            <a:r>
              <a:rPr lang="en-US" u="sng" dirty="0"/>
              <a:t>Mind control, Remote viewing, Psychic assassins</a:t>
            </a:r>
            <a:endParaRPr lang="en-US" dirty="0"/>
          </a:p>
          <a:p>
            <a:pPr marL="0" indent="0">
              <a:buNone/>
            </a:pPr>
            <a:r>
              <a:rPr lang="en-US" b="1" u="sng" dirty="0" smtClean="0"/>
              <a:t>The </a:t>
            </a:r>
            <a:r>
              <a:rPr lang="en-US" b="1" u="sng" dirty="0"/>
              <a:t>Bourne Ultimatum </a:t>
            </a:r>
            <a:r>
              <a:rPr lang="en-US" b="1" dirty="0"/>
              <a:t>(2007) </a:t>
            </a:r>
            <a:r>
              <a:rPr lang="en-US" dirty="0"/>
              <a:t>Matt Damon about MK Ultra Mind Control </a:t>
            </a:r>
            <a:r>
              <a:rPr lang="en-US" dirty="0" smtClean="0"/>
              <a:t>Programming</a:t>
            </a:r>
          </a:p>
          <a:p>
            <a:pPr marL="0" indent="0">
              <a:buNone/>
            </a:pPr>
            <a:r>
              <a:rPr lang="en-US" b="1" u="sng" dirty="0" smtClean="0"/>
              <a:t>The Bourne Supremacy </a:t>
            </a:r>
            <a:r>
              <a:rPr lang="en-US" b="1" dirty="0" smtClean="0"/>
              <a:t>(2004) </a:t>
            </a:r>
            <a:r>
              <a:rPr lang="en-US" dirty="0" smtClean="0"/>
              <a:t>Matt Damon about MK Ultra Mind Control Programming</a:t>
            </a:r>
          </a:p>
          <a:p>
            <a:pPr marL="0" indent="0">
              <a:buNone/>
            </a:pPr>
            <a:r>
              <a:rPr lang="en-US" b="1" u="sng" dirty="0" smtClean="0"/>
              <a:t>The </a:t>
            </a:r>
            <a:r>
              <a:rPr lang="en-US" b="1" u="sng" dirty="0"/>
              <a:t>Bourne Identity </a:t>
            </a:r>
            <a:r>
              <a:rPr lang="en-US" b="1" dirty="0"/>
              <a:t>(2002) </a:t>
            </a:r>
            <a:r>
              <a:rPr lang="en-US" dirty="0"/>
              <a:t>Matt Damon movie about MK Ultra Mind Programming of Elite Government Agent Jason Bourne from Nixa, MO</a:t>
            </a:r>
          </a:p>
          <a:p>
            <a:pPr marL="0" indent="0">
              <a:buNone/>
            </a:pPr>
            <a:r>
              <a:rPr lang="en-US" b="1" u="sng" dirty="0" smtClean="0"/>
              <a:t>*The </a:t>
            </a:r>
            <a:r>
              <a:rPr lang="en-US" b="1" u="sng" dirty="0"/>
              <a:t>Sleep Room: The CIA &amp; MK Ultra in Canada </a:t>
            </a:r>
            <a:r>
              <a:rPr lang="en-US" b="1" dirty="0"/>
              <a:t>(2006) </a:t>
            </a:r>
            <a:r>
              <a:rPr lang="en-US" dirty="0"/>
              <a:t>DVD/Video Nicola Cavendish, Eric Peterson</a:t>
            </a:r>
          </a:p>
          <a:p>
            <a:pPr marL="0" indent="0">
              <a:buNone/>
            </a:pPr>
            <a:r>
              <a:rPr lang="en-US" b="1" u="sng" dirty="0" smtClean="0"/>
              <a:t>Conspiracy </a:t>
            </a:r>
            <a:r>
              <a:rPr lang="en-US" b="1" u="sng" dirty="0"/>
              <a:t>Theory</a:t>
            </a:r>
            <a:r>
              <a:rPr lang="en-US" dirty="0"/>
              <a:t> (</a:t>
            </a:r>
            <a:r>
              <a:rPr lang="en-US" b="1" dirty="0"/>
              <a:t>1997</a:t>
            </a:r>
            <a:r>
              <a:rPr lang="en-US" dirty="0"/>
              <a:t>) = Mel Gibson, Julia Roberts – Mel Gibson stars as a paranoid taxi driver who constantly reveals his crazy (mostly true) conspiracy (truths, realities) theories  to skeptical Justice Department attorney Julia Roberts.</a:t>
            </a:r>
          </a:p>
          <a:p>
            <a:pPr marL="0" indent="0">
              <a:buNone/>
            </a:pPr>
            <a:r>
              <a:rPr lang="en-US" b="1" u="sng" dirty="0" smtClean="0"/>
              <a:t>*</a:t>
            </a:r>
            <a:r>
              <a:rPr lang="en-US" b="1" u="sng" dirty="0" err="1" smtClean="0"/>
              <a:t>Timebomb</a:t>
            </a:r>
            <a:r>
              <a:rPr lang="en-US" b="1" u="sng" dirty="0" smtClean="0"/>
              <a:t> </a:t>
            </a:r>
            <a:r>
              <a:rPr lang="en-US" b="1" dirty="0"/>
              <a:t>(1991) </a:t>
            </a:r>
            <a:r>
              <a:rPr lang="en-US" dirty="0"/>
              <a:t>Most </a:t>
            </a:r>
            <a:r>
              <a:rPr lang="en-US" u="sng" dirty="0"/>
              <a:t>realistic movie on mind control </a:t>
            </a:r>
            <a:r>
              <a:rPr lang="en-US" dirty="0"/>
              <a:t>– Michael </a:t>
            </a:r>
            <a:r>
              <a:rPr lang="en-US" dirty="0" err="1"/>
              <a:t>Biehn</a:t>
            </a:r>
            <a:r>
              <a:rPr lang="en-US" dirty="0"/>
              <a:t> (The Terminator, Aliens) and Patsy </a:t>
            </a:r>
            <a:r>
              <a:rPr lang="en-US" dirty="0" err="1"/>
              <a:t>Kensit</a:t>
            </a:r>
            <a:r>
              <a:rPr lang="en-US" dirty="0"/>
              <a:t> (Lethal Weapon 2, Absolute Beginners) star in the pulse-pounding action thriller, </a:t>
            </a:r>
            <a:r>
              <a:rPr lang="en-US" dirty="0" err="1"/>
              <a:t>Timebomb</a:t>
            </a:r>
            <a:r>
              <a:rPr lang="en-US" dirty="0"/>
              <a:t>.</a:t>
            </a:r>
          </a:p>
          <a:p>
            <a:endParaRPr lang="en-US" dirty="0"/>
          </a:p>
        </p:txBody>
      </p:sp>
      <p:pic>
        <p:nvPicPr>
          <p:cNvPr id="4" name="Picture 4" descr="Image result for manchurian candidate">
            <a:extLst>
              <a:ext uri="{FF2B5EF4-FFF2-40B4-BE49-F238E27FC236}">
                <a16:creationId xmlns:a16="http://schemas.microsoft.com/office/drawing/2014/main" xmlns="" id="{C652C40A-7BE1-4A44-9747-31067DFA09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731"/>
          <a:stretch/>
        </p:blipFill>
        <p:spPr bwMode="auto">
          <a:xfrm>
            <a:off x="8517924" y="1"/>
            <a:ext cx="3674076" cy="81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09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42550"/>
          </a:xfrm>
        </p:spPr>
        <p:txBody>
          <a:bodyPr>
            <a:normAutofit fontScale="90000"/>
          </a:bodyPr>
          <a:lstStyle/>
          <a:p>
            <a:r>
              <a:rPr lang="en-US" dirty="0" err="1" smtClean="0"/>
              <a:t>Kerth</a:t>
            </a:r>
            <a:r>
              <a:rPr lang="en-US" dirty="0" smtClean="0"/>
              <a:t> Barker Quotes</a:t>
            </a:r>
            <a:endParaRPr lang="en-US" dirty="0"/>
          </a:p>
        </p:txBody>
      </p:sp>
      <p:sp>
        <p:nvSpPr>
          <p:cNvPr id="3" name="Content Placeholder 2"/>
          <p:cNvSpPr>
            <a:spLocks noGrp="1"/>
          </p:cNvSpPr>
          <p:nvPr>
            <p:ph idx="1"/>
          </p:nvPr>
        </p:nvSpPr>
        <p:spPr>
          <a:xfrm>
            <a:off x="0" y="518984"/>
            <a:ext cx="12192000" cy="6339016"/>
          </a:xfrm>
        </p:spPr>
        <p:txBody>
          <a:bodyPr>
            <a:normAutofit/>
          </a:bodyPr>
          <a:lstStyle/>
          <a:p>
            <a:pPr marL="0" indent="0">
              <a:buNone/>
            </a:pPr>
            <a:r>
              <a:rPr lang="en-US" dirty="0"/>
              <a:t>“</a:t>
            </a:r>
            <a:r>
              <a:rPr lang="en-US" b="1" u="sng" dirty="0"/>
              <a:t>Many</a:t>
            </a:r>
            <a:r>
              <a:rPr lang="en-US" b="1" dirty="0"/>
              <a:t> people in our world simply </a:t>
            </a:r>
            <a:r>
              <a:rPr lang="en-US" b="1" u="sng" dirty="0"/>
              <a:t>do not want to know about things that are too frightening</a:t>
            </a:r>
            <a:r>
              <a:rPr lang="en-US" dirty="0"/>
              <a:t>. </a:t>
            </a:r>
            <a:r>
              <a:rPr lang="en-US" b="1" dirty="0"/>
              <a:t>The </a:t>
            </a:r>
            <a:r>
              <a:rPr lang="en-US" b="1" u="sng" dirty="0"/>
              <a:t>world is in peril </a:t>
            </a:r>
            <a:r>
              <a:rPr lang="en-US" dirty="0"/>
              <a:t>not because of the people who do evil, but </a:t>
            </a:r>
            <a:r>
              <a:rPr lang="en-US" b="1" dirty="0"/>
              <a:t>because of the </a:t>
            </a:r>
            <a:r>
              <a:rPr lang="en-US" b="1" u="sng" dirty="0"/>
              <a:t>good people who refuse to confront the existence of evil</a:t>
            </a:r>
            <a:r>
              <a:rPr lang="en-US" dirty="0" smtClean="0"/>
              <a:t>.”</a:t>
            </a:r>
          </a:p>
          <a:p>
            <a:r>
              <a:rPr lang="en-US" dirty="0"/>
              <a:t>“The </a:t>
            </a:r>
            <a:r>
              <a:rPr lang="en-US" b="1" u="sng" dirty="0"/>
              <a:t>ultimate goal </a:t>
            </a:r>
            <a:r>
              <a:rPr lang="en-US" b="1" dirty="0"/>
              <a:t>of the High-Adept </a:t>
            </a:r>
            <a:r>
              <a:rPr lang="en-US" b="1" u="sng" dirty="0"/>
              <a:t>Satanists is the complete destruction of the human race</a:t>
            </a:r>
            <a:r>
              <a:rPr lang="en-US" b="1" dirty="0"/>
              <a:t> and the natural </a:t>
            </a:r>
            <a:r>
              <a:rPr lang="en-US" b="1" u="sng" dirty="0"/>
              <a:t>ecosystem of Earth</a:t>
            </a:r>
            <a:r>
              <a:rPr lang="en-US" dirty="0"/>
              <a:t>. They pursue this goal because </a:t>
            </a:r>
            <a:r>
              <a:rPr lang="en-US" b="1" dirty="0"/>
              <a:t>they </a:t>
            </a:r>
            <a:r>
              <a:rPr lang="en-US" b="1" u="sng" dirty="0"/>
              <a:t>no longer identify </a:t>
            </a:r>
            <a:r>
              <a:rPr lang="en-US" b="1" dirty="0"/>
              <a:t>themselves </a:t>
            </a:r>
            <a:r>
              <a:rPr lang="en-US" b="1" u="sng" dirty="0"/>
              <a:t>with humanity</a:t>
            </a:r>
            <a:r>
              <a:rPr lang="en-US" dirty="0" smtClean="0"/>
              <a:t>.”</a:t>
            </a:r>
          </a:p>
          <a:p>
            <a:pPr marL="0" indent="0">
              <a:buNone/>
            </a:pPr>
            <a:r>
              <a:rPr lang="en-US" dirty="0"/>
              <a:t>“</a:t>
            </a:r>
            <a:r>
              <a:rPr lang="en-US" b="1" u="sng" dirty="0"/>
              <a:t>Globalist, plutocratic Satanism is behind virtually every major problem in this troubled world</a:t>
            </a:r>
            <a:r>
              <a:rPr lang="en-US" dirty="0"/>
              <a:t>. You </a:t>
            </a:r>
            <a:r>
              <a:rPr lang="en-US" b="1" u="sng" dirty="0"/>
              <a:t>stand a better chance of surviving these difficult times if you understand the true nature of Satanism</a:t>
            </a:r>
            <a:r>
              <a:rPr lang="en-US" dirty="0"/>
              <a:t>. And </a:t>
            </a:r>
            <a:r>
              <a:rPr lang="en-US" b="1" dirty="0"/>
              <a:t>this is true no matter what </a:t>
            </a:r>
            <a:r>
              <a:rPr lang="en-US" dirty="0"/>
              <a:t>your belief system</a:t>
            </a:r>
            <a:r>
              <a:rPr lang="en-US" dirty="0" smtClean="0"/>
              <a:t>.”</a:t>
            </a:r>
          </a:p>
          <a:p>
            <a:r>
              <a:rPr lang="en-US" dirty="0"/>
              <a:t>“The </a:t>
            </a:r>
            <a:r>
              <a:rPr lang="en-US" b="1" dirty="0"/>
              <a:t>Illuminati strategy demands that </a:t>
            </a:r>
            <a:r>
              <a:rPr lang="en-US" b="1" u="sng" dirty="0"/>
              <a:t>the Illuminati remain invisible </a:t>
            </a:r>
            <a:r>
              <a:rPr lang="en-US" b="1" dirty="0"/>
              <a:t>until which time it has complete control </a:t>
            </a:r>
            <a:r>
              <a:rPr lang="en-US" dirty="0"/>
              <a:t>over the world</a:t>
            </a:r>
            <a:r>
              <a:rPr lang="en-US" dirty="0" smtClean="0"/>
              <a:t>.” (read </a:t>
            </a:r>
            <a:r>
              <a:rPr lang="en-US" b="1" dirty="0" smtClean="0"/>
              <a:t>Agenda 21, 2030</a:t>
            </a:r>
            <a:r>
              <a:rPr lang="en-US" dirty="0" smtClean="0"/>
              <a:t>)</a:t>
            </a:r>
          </a:p>
          <a:p>
            <a:r>
              <a:rPr lang="en-US" dirty="0"/>
              <a:t>“The </a:t>
            </a:r>
            <a:r>
              <a:rPr lang="en-US" b="1" dirty="0"/>
              <a:t>more you </a:t>
            </a:r>
            <a:r>
              <a:rPr lang="en-US" b="1" u="sng" dirty="0"/>
              <a:t>understand how the human mind works, the more empowered </a:t>
            </a:r>
            <a:r>
              <a:rPr lang="en-US" dirty="0"/>
              <a:t>you become</a:t>
            </a:r>
            <a:r>
              <a:rPr lang="en-US" dirty="0" smtClean="0"/>
              <a:t>.”</a:t>
            </a:r>
          </a:p>
        </p:txBody>
      </p:sp>
    </p:spTree>
    <p:extLst>
      <p:ext uri="{BB962C8B-B14F-4D97-AF65-F5344CB8AC3E}">
        <p14:creationId xmlns:p14="http://schemas.microsoft.com/office/powerpoint/2010/main" val="2536568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399"/>
          </a:xfrm>
        </p:spPr>
        <p:txBody>
          <a:bodyPr>
            <a:normAutofit fontScale="90000"/>
          </a:bodyPr>
          <a:lstStyle/>
          <a:p>
            <a:r>
              <a:rPr lang="en-US" b="1" dirty="0" err="1" smtClean="0"/>
              <a:t>Kerth</a:t>
            </a:r>
            <a:r>
              <a:rPr lang="en-US" b="1" dirty="0" smtClean="0"/>
              <a:t> Barker = </a:t>
            </a:r>
            <a:r>
              <a:rPr lang="en-US" dirty="0" smtClean="0"/>
              <a:t>Midwest</a:t>
            </a:r>
            <a:r>
              <a:rPr lang="en-US" b="1" dirty="0" smtClean="0"/>
              <a:t> </a:t>
            </a:r>
            <a:r>
              <a:rPr lang="en-US" dirty="0" smtClean="0"/>
              <a:t>Mind </a:t>
            </a:r>
            <a:r>
              <a:rPr lang="en-US" dirty="0"/>
              <a:t>control &amp; SRA Cult survivor </a:t>
            </a:r>
            <a:endParaRPr lang="en-US" b="1" dirty="0"/>
          </a:p>
        </p:txBody>
      </p:sp>
      <p:sp>
        <p:nvSpPr>
          <p:cNvPr id="3" name="Content Placeholder 2"/>
          <p:cNvSpPr>
            <a:spLocks noGrp="1"/>
          </p:cNvSpPr>
          <p:nvPr>
            <p:ph idx="1"/>
          </p:nvPr>
        </p:nvSpPr>
        <p:spPr>
          <a:xfrm>
            <a:off x="0" y="774357"/>
            <a:ext cx="12192000" cy="6083643"/>
          </a:xfrm>
        </p:spPr>
        <p:txBody>
          <a:bodyPr>
            <a:normAutofit fontScale="92500" lnSpcReduction="10000"/>
          </a:bodyPr>
          <a:lstStyle/>
          <a:p>
            <a:pPr marL="0" indent="0">
              <a:buNone/>
            </a:pPr>
            <a:r>
              <a:rPr lang="en-US" sz="2600" b="1" dirty="0"/>
              <a:t>If you’re getting flack…You’re over the target!:)</a:t>
            </a:r>
            <a:endParaRPr lang="en-US" sz="2600" dirty="0"/>
          </a:p>
          <a:p>
            <a:pPr marL="0" indent="0">
              <a:buNone/>
            </a:pPr>
            <a:r>
              <a:rPr lang="en-US" sz="2600" b="1" dirty="0"/>
              <a:t>*“Conspiracy litmus test: </a:t>
            </a:r>
            <a:r>
              <a:rPr lang="en-US" sz="2600" b="1" u="sng" dirty="0"/>
              <a:t>if people have died trying to expose it, it’s real</a:t>
            </a:r>
            <a:r>
              <a:rPr lang="en-US" sz="2600" b="1" dirty="0"/>
              <a:t>.”</a:t>
            </a:r>
            <a:r>
              <a:rPr lang="en-US" sz="2600" dirty="0"/>
              <a:t> </a:t>
            </a:r>
            <a:r>
              <a:rPr lang="en-US" sz="2600" dirty="0" smtClean="0"/>
              <a:t>-</a:t>
            </a:r>
            <a:r>
              <a:rPr lang="en-US" sz="2600" dirty="0"/>
              <a:t>Jordan </a:t>
            </a:r>
            <a:r>
              <a:rPr lang="en-US" sz="2600" dirty="0" smtClean="0"/>
              <a:t>Sather</a:t>
            </a:r>
            <a:endParaRPr lang="en-US" sz="2600" b="1" u="sng" dirty="0" smtClean="0"/>
          </a:p>
          <a:p>
            <a:pPr marL="0" indent="0">
              <a:buNone/>
            </a:pPr>
            <a:r>
              <a:rPr lang="en-US" sz="3200" b="1" u="sng" dirty="0" smtClean="0"/>
              <a:t>Psychic </a:t>
            </a:r>
            <a:r>
              <a:rPr lang="en-US" sz="3200" b="1" u="sng" dirty="0"/>
              <a:t>Development: For Prosperity, Self-Defense, &amp; Political Influence</a:t>
            </a:r>
            <a:r>
              <a:rPr lang="en-US" sz="3200" dirty="0"/>
              <a:t> (2020) by </a:t>
            </a:r>
            <a:r>
              <a:rPr lang="en-US" sz="3200" dirty="0" err="1"/>
              <a:t>Kerth</a:t>
            </a:r>
            <a:r>
              <a:rPr lang="en-US" sz="3200" dirty="0"/>
              <a:t> Barker</a:t>
            </a:r>
          </a:p>
          <a:p>
            <a:pPr marL="0" indent="0">
              <a:buNone/>
            </a:pPr>
            <a:r>
              <a:rPr lang="en-US" sz="3200" b="1" u="sng" dirty="0"/>
              <a:t>*Mental Liberation in the Age of Thought Control: Deprogramming Satanic Ritual Abuse, MK Ultra, Monarch &amp; Illuminati Mind Control</a:t>
            </a:r>
            <a:r>
              <a:rPr lang="en-US" sz="3200" dirty="0"/>
              <a:t> (2020) by </a:t>
            </a:r>
            <a:r>
              <a:rPr lang="en-US" sz="3200" dirty="0" err="1"/>
              <a:t>Kerth</a:t>
            </a:r>
            <a:r>
              <a:rPr lang="en-US" sz="3200" dirty="0"/>
              <a:t> Barker</a:t>
            </a:r>
          </a:p>
          <a:p>
            <a:pPr marL="0" indent="0">
              <a:buNone/>
            </a:pPr>
            <a:r>
              <a:rPr lang="en-US" sz="3200" b="1" u="sng" dirty="0"/>
              <a:t>Cannibalism, Blood Drinking, &amp; High-Adept Satanism</a:t>
            </a:r>
            <a:r>
              <a:rPr lang="en-US" sz="3200" dirty="0"/>
              <a:t> (2019) by </a:t>
            </a:r>
            <a:r>
              <a:rPr lang="en-US" sz="3200" dirty="0" err="1"/>
              <a:t>Kerth</a:t>
            </a:r>
            <a:r>
              <a:rPr lang="en-US" sz="3200" dirty="0"/>
              <a:t> Barker</a:t>
            </a:r>
          </a:p>
          <a:p>
            <a:pPr marL="0" indent="0">
              <a:buNone/>
            </a:pPr>
            <a:r>
              <a:rPr lang="en-US" sz="3200" b="1" u="sng" dirty="0"/>
              <a:t>Angelic Defenders &amp; Demonic Abusers: Memoirs of a Satanic Ritual Abuse Survivor</a:t>
            </a:r>
            <a:r>
              <a:rPr lang="en-US" sz="3200" dirty="0"/>
              <a:t> (2019) by </a:t>
            </a:r>
            <a:r>
              <a:rPr lang="en-US" sz="3200" dirty="0" err="1"/>
              <a:t>Kerth</a:t>
            </a:r>
            <a:r>
              <a:rPr lang="en-US" sz="3200" dirty="0"/>
              <a:t> Barker</a:t>
            </a:r>
          </a:p>
          <a:p>
            <a:pPr marL="0" indent="0">
              <a:buNone/>
            </a:pPr>
            <a:r>
              <a:rPr lang="en-US" sz="3200" b="1" u="sng" dirty="0"/>
              <a:t>*Overcoming Monarch Mind Control: Feedback from Therapist &amp; Survivors</a:t>
            </a:r>
            <a:r>
              <a:rPr lang="en-US" sz="3200" dirty="0"/>
              <a:t> (2019) by </a:t>
            </a:r>
            <a:r>
              <a:rPr lang="en-US" sz="3200" dirty="0" err="1"/>
              <a:t>Kerth</a:t>
            </a:r>
            <a:r>
              <a:rPr lang="en-US" sz="3200" dirty="0"/>
              <a:t> Barker</a:t>
            </a:r>
          </a:p>
          <a:p>
            <a:pPr marL="0" indent="0">
              <a:buNone/>
            </a:pPr>
            <a:r>
              <a:rPr lang="en-US" sz="3200" b="1" u="sng" dirty="0"/>
              <a:t>Deconstructing the Illuminati: What the Illuminati Really Is &amp; How to Defeat It</a:t>
            </a:r>
            <a:r>
              <a:rPr lang="en-US" sz="3200" dirty="0"/>
              <a:t> (2017) by </a:t>
            </a:r>
            <a:r>
              <a:rPr lang="en-US" sz="3200" dirty="0" err="1"/>
              <a:t>Kerth</a:t>
            </a:r>
            <a:r>
              <a:rPr lang="en-US" sz="3200" dirty="0"/>
              <a:t> Barker</a:t>
            </a:r>
          </a:p>
          <a:p>
            <a:endParaRPr lang="en-US" dirty="0"/>
          </a:p>
        </p:txBody>
      </p:sp>
    </p:spTree>
    <p:extLst>
      <p:ext uri="{BB962C8B-B14F-4D97-AF65-F5344CB8AC3E}">
        <p14:creationId xmlns:p14="http://schemas.microsoft.com/office/powerpoint/2010/main" val="1965043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6118"/>
          </a:xfrm>
        </p:spPr>
        <p:txBody>
          <a:bodyPr/>
          <a:lstStyle/>
          <a:p>
            <a:r>
              <a:rPr lang="en-US" dirty="0" err="1" smtClean="0"/>
              <a:t>Kerth</a:t>
            </a:r>
            <a:r>
              <a:rPr lang="en-US" dirty="0" smtClean="0"/>
              <a:t> Barker Quotes</a:t>
            </a:r>
            <a:endParaRPr lang="en-US" dirty="0"/>
          </a:p>
        </p:txBody>
      </p:sp>
      <p:sp>
        <p:nvSpPr>
          <p:cNvPr id="3" name="Content Placeholder 2"/>
          <p:cNvSpPr>
            <a:spLocks noGrp="1"/>
          </p:cNvSpPr>
          <p:nvPr>
            <p:ph idx="1"/>
          </p:nvPr>
        </p:nvSpPr>
        <p:spPr>
          <a:xfrm>
            <a:off x="0" y="617838"/>
            <a:ext cx="12192000" cy="6240162"/>
          </a:xfrm>
        </p:spPr>
        <p:txBody>
          <a:bodyPr>
            <a:normAutofit lnSpcReduction="10000"/>
          </a:bodyPr>
          <a:lstStyle/>
          <a:p>
            <a:pPr marL="0" indent="0">
              <a:buNone/>
            </a:pPr>
            <a:r>
              <a:rPr lang="en-US" dirty="0"/>
              <a:t>“So </a:t>
            </a:r>
            <a:r>
              <a:rPr lang="en-US" b="1" dirty="0"/>
              <a:t>you need to understand that blood drinking isn’t just a rare </a:t>
            </a:r>
            <a:r>
              <a:rPr lang="en-US" dirty="0"/>
              <a:t>phenomenon. What I am telling you now is not a fantasy story. This is not a myth. This is not an urban legend. </a:t>
            </a:r>
            <a:r>
              <a:rPr lang="en-US" b="1" dirty="0"/>
              <a:t>This is what is really going on in the real world now. </a:t>
            </a:r>
            <a:r>
              <a:rPr lang="en-US" b="1" u="sng" dirty="0"/>
              <a:t>Well-organized cult members systematically abduct people, torture</a:t>
            </a:r>
            <a:r>
              <a:rPr lang="en-US" b="1" dirty="0"/>
              <a:t> </a:t>
            </a:r>
            <a:r>
              <a:rPr lang="en-US" dirty="0"/>
              <a:t>them to </a:t>
            </a:r>
            <a:r>
              <a:rPr lang="en-US" b="1" u="sng" dirty="0"/>
              <a:t>adrenalize their blood, harvest that blood</a:t>
            </a:r>
            <a:r>
              <a:rPr lang="en-US" b="1" dirty="0"/>
              <a:t> </a:t>
            </a:r>
            <a:r>
              <a:rPr lang="en-US" dirty="0"/>
              <a:t>and then </a:t>
            </a:r>
            <a:r>
              <a:rPr lang="en-US" b="1" u="sng" dirty="0"/>
              <a:t>drink it</a:t>
            </a:r>
            <a:r>
              <a:rPr lang="en-US" dirty="0"/>
              <a:t>. And some of these cult members are addicted to drinking adrenalized human blood in the same way that cocaine addicts are addicted to cocaine</a:t>
            </a:r>
            <a:r>
              <a:rPr lang="en-US" dirty="0" smtClean="0"/>
              <a:t>.”</a:t>
            </a:r>
          </a:p>
          <a:p>
            <a:pPr marL="0" indent="0">
              <a:buNone/>
            </a:pPr>
            <a:r>
              <a:rPr lang="en-US" dirty="0"/>
              <a:t>“Whether you are Christian, Luciferian, atheist or any other philosophy, </a:t>
            </a:r>
            <a:r>
              <a:rPr lang="en-US" b="1" dirty="0"/>
              <a:t>your survival and </a:t>
            </a:r>
            <a:r>
              <a:rPr lang="en-US" b="1" u="sng" dirty="0"/>
              <a:t>the survival of your family depends upon the defeat of the High-Adept Satanists</a:t>
            </a:r>
            <a:r>
              <a:rPr lang="en-US" dirty="0"/>
              <a:t>. And this is </a:t>
            </a:r>
            <a:r>
              <a:rPr lang="en-US" b="1" dirty="0"/>
              <a:t>achieved by </a:t>
            </a:r>
            <a:r>
              <a:rPr lang="en-US" b="1" u="sng" dirty="0"/>
              <a:t>learning the truth and teaching it to others</a:t>
            </a:r>
            <a:r>
              <a:rPr lang="en-US" b="1" dirty="0" smtClean="0"/>
              <a:t>.”</a:t>
            </a:r>
          </a:p>
          <a:p>
            <a:pPr marL="0" indent="0">
              <a:buNone/>
            </a:pPr>
            <a:r>
              <a:rPr lang="en-US" dirty="0"/>
              <a:t>“The </a:t>
            </a:r>
            <a:r>
              <a:rPr lang="en-US" b="1" u="sng" dirty="0"/>
              <a:t>most powerful members of the Illuminati are from inbred generational billionaire families</a:t>
            </a:r>
            <a:r>
              <a:rPr lang="en-US" dirty="0"/>
              <a:t>. </a:t>
            </a:r>
            <a:r>
              <a:rPr lang="en-US" b="1" dirty="0"/>
              <a:t>They don’t care about you and your family. They are beyond sociopathy</a:t>
            </a:r>
            <a:r>
              <a:rPr lang="en-US" dirty="0"/>
              <a:t>. They are </a:t>
            </a:r>
            <a:r>
              <a:rPr lang="en-US" b="1" u="sng" dirty="0"/>
              <a:t>megalomaniacal psychopaths</a:t>
            </a:r>
            <a:r>
              <a:rPr lang="en-US" dirty="0"/>
              <a:t>. They may talk about creating a Utopian global government </a:t>
            </a:r>
            <a:r>
              <a:rPr lang="en-US" b="1" dirty="0"/>
              <a:t>once they are all powerful, but they have no intention of doing that</a:t>
            </a:r>
            <a:r>
              <a:rPr lang="en-US" b="1" dirty="0" smtClean="0"/>
              <a:t>.” </a:t>
            </a:r>
            <a:r>
              <a:rPr lang="en-US" dirty="0" smtClean="0"/>
              <a:t>(see </a:t>
            </a:r>
            <a:r>
              <a:rPr lang="en-US" b="1" dirty="0" smtClean="0"/>
              <a:t>Protocols of Zion Map </a:t>
            </a:r>
            <a:r>
              <a:rPr lang="en-US"/>
              <a:t>=</a:t>
            </a:r>
            <a:r>
              <a:rPr lang="en-US" smtClean="0"/>
              <a:t> Dylan Louis </a:t>
            </a:r>
            <a:r>
              <a:rPr lang="en-US" dirty="0" smtClean="0"/>
              <a:t>Monroe)</a:t>
            </a:r>
            <a:endParaRPr lang="en-US" dirty="0"/>
          </a:p>
        </p:txBody>
      </p:sp>
    </p:spTree>
    <p:extLst>
      <p:ext uri="{BB962C8B-B14F-4D97-AF65-F5344CB8AC3E}">
        <p14:creationId xmlns:p14="http://schemas.microsoft.com/office/powerpoint/2010/main" val="1947571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24929"/>
          </a:xfrm>
        </p:spPr>
        <p:txBody>
          <a:bodyPr/>
          <a:lstStyle/>
          <a:p>
            <a:r>
              <a:rPr lang="en-US" dirty="0" smtClean="0"/>
              <a:t>Illuminati Mind Control = </a:t>
            </a:r>
            <a:r>
              <a:rPr lang="en-US" b="1" dirty="0" smtClean="0"/>
              <a:t>Marcel </a:t>
            </a:r>
            <a:r>
              <a:rPr lang="en-US" b="1" dirty="0" err="1" smtClean="0"/>
              <a:t>Polte</a:t>
            </a:r>
            <a:r>
              <a:rPr lang="en-US" b="1" dirty="0" smtClean="0"/>
              <a:t>, Russ </a:t>
            </a:r>
            <a:r>
              <a:rPr lang="en-US" b="1" dirty="0" err="1" smtClean="0"/>
              <a:t>Dizdar</a:t>
            </a:r>
            <a:endParaRPr lang="en-US" b="1" dirty="0"/>
          </a:p>
        </p:txBody>
      </p:sp>
      <p:sp>
        <p:nvSpPr>
          <p:cNvPr id="3" name="Content Placeholder 2"/>
          <p:cNvSpPr>
            <a:spLocks noGrp="1"/>
          </p:cNvSpPr>
          <p:nvPr>
            <p:ph idx="1"/>
          </p:nvPr>
        </p:nvSpPr>
        <p:spPr>
          <a:xfrm>
            <a:off x="0" y="782596"/>
            <a:ext cx="12192000" cy="6075404"/>
          </a:xfrm>
        </p:spPr>
        <p:txBody>
          <a:bodyPr>
            <a:normAutofit fontScale="92500" lnSpcReduction="10000"/>
          </a:bodyPr>
          <a:lstStyle/>
          <a:p>
            <a:pPr marL="0" indent="0">
              <a:buNone/>
            </a:pPr>
            <a:r>
              <a:rPr lang="en-US" b="1" u="sng" dirty="0"/>
              <a:t>Uncle Sam’s: An Insider’s Report from the Hell of Monarch Mind Control</a:t>
            </a:r>
            <a:r>
              <a:rPr lang="en-US" dirty="0"/>
              <a:t> (2023) by Dr. Marcel </a:t>
            </a:r>
            <a:r>
              <a:rPr lang="en-US" dirty="0" err="1"/>
              <a:t>Polte</a:t>
            </a:r>
            <a:endParaRPr lang="en-US" dirty="0"/>
          </a:p>
          <a:p>
            <a:pPr marL="0" indent="0">
              <a:buNone/>
            </a:pPr>
            <a:r>
              <a:rPr lang="en-US" b="1" u="sng" dirty="0"/>
              <a:t>Dark New World Order Part 2</a:t>
            </a:r>
            <a:r>
              <a:rPr lang="en-US" dirty="0"/>
              <a:t> (2021) by Dr. Marcel </a:t>
            </a:r>
            <a:r>
              <a:rPr lang="en-US" dirty="0" err="1"/>
              <a:t>Polte</a:t>
            </a:r>
            <a:endParaRPr lang="en-US" dirty="0"/>
          </a:p>
          <a:p>
            <a:pPr marL="0" indent="0">
              <a:buNone/>
            </a:pPr>
            <a:r>
              <a:rPr lang="en-US" b="1" u="sng" dirty="0"/>
              <a:t>Dark New World Order Part 1</a:t>
            </a:r>
            <a:r>
              <a:rPr lang="en-US" dirty="0"/>
              <a:t> (2019) by Dr. Marcel </a:t>
            </a:r>
            <a:r>
              <a:rPr lang="en-US" dirty="0" err="1" smtClean="0"/>
              <a:t>Polte</a:t>
            </a:r>
            <a:endParaRPr lang="en-US" dirty="0" smtClean="0"/>
          </a:p>
          <a:p>
            <a:pPr marL="0" indent="0">
              <a:buNone/>
            </a:pPr>
            <a:r>
              <a:rPr lang="en-US" b="1" u="sng" dirty="0"/>
              <a:t>Liberty Crusade: The Fight to Save the Free World</a:t>
            </a:r>
            <a:r>
              <a:rPr lang="en-US" dirty="0"/>
              <a:t> (2021) by Larry </a:t>
            </a:r>
            <a:r>
              <a:rPr lang="en-US" dirty="0" smtClean="0"/>
              <a:t>Ballard</a:t>
            </a:r>
            <a:endParaRPr lang="en-US" dirty="0"/>
          </a:p>
          <a:p>
            <a:r>
              <a:rPr lang="en-US" b="1" u="sng" dirty="0"/>
              <a:t>Eaters of Children The </a:t>
            </a:r>
            <a:r>
              <a:rPr lang="en-US" b="1" u="sng" dirty="0" err="1"/>
              <a:t>Pedocracy</a:t>
            </a:r>
            <a:r>
              <a:rPr lang="en-US" b="1" u="sng" dirty="0"/>
              <a:t> Exposed: How access to power is granted through the rape, torture, &amp; ritualistic slaughter of the innocent</a:t>
            </a:r>
            <a:r>
              <a:rPr lang="en-US" dirty="0"/>
              <a:t> (2017) by Johnny </a:t>
            </a:r>
            <a:r>
              <a:rPr lang="en-US" dirty="0" err="1" smtClean="0"/>
              <a:t>Cirucci</a:t>
            </a:r>
            <a:endParaRPr lang="en-US" dirty="0" smtClean="0"/>
          </a:p>
          <a:p>
            <a:pPr marL="0" indent="0">
              <a:buNone/>
            </a:pPr>
            <a:r>
              <a:rPr lang="en-US" b="1" u="sng" dirty="0" smtClean="0"/>
              <a:t>*The </a:t>
            </a:r>
            <a:r>
              <a:rPr lang="en-US" b="1" u="sng" dirty="0"/>
              <a:t>Black Awakening</a:t>
            </a:r>
            <a:r>
              <a:rPr lang="en-US" u="sng" dirty="0"/>
              <a:t>: </a:t>
            </a:r>
            <a:r>
              <a:rPr lang="en-US" b="1" u="sng" dirty="0"/>
              <a:t>Rise of the satanic super soldiers and coming chaos</a:t>
            </a:r>
            <a:r>
              <a:rPr lang="en-US" dirty="0"/>
              <a:t> </a:t>
            </a:r>
            <a:r>
              <a:rPr lang="en-US" dirty="0" smtClean="0"/>
              <a:t>(2024, 2009</a:t>
            </a:r>
            <a:r>
              <a:rPr lang="en-US" dirty="0"/>
              <a:t>) by Russ </a:t>
            </a:r>
            <a:r>
              <a:rPr lang="en-US" dirty="0" err="1"/>
              <a:t>Dizdar</a:t>
            </a:r>
            <a:r>
              <a:rPr lang="en-US" dirty="0"/>
              <a:t> = researcher, SRA author, Occult crime, Luciferian agenda, super soldiers </a:t>
            </a:r>
            <a:endParaRPr lang="en-US" dirty="0" smtClean="0"/>
          </a:p>
          <a:p>
            <a:pPr marL="0" indent="0">
              <a:buNone/>
            </a:pPr>
            <a:r>
              <a:rPr lang="en-US" b="1" u="sng" dirty="0"/>
              <a:t>Expelling Darkness: Engaging Non-Human Entities Now and In the End of Days</a:t>
            </a:r>
            <a:r>
              <a:rPr lang="en-US" b="1" dirty="0"/>
              <a:t> </a:t>
            </a:r>
            <a:r>
              <a:rPr lang="en-US" dirty="0"/>
              <a:t>(2017) by Russ </a:t>
            </a:r>
            <a:r>
              <a:rPr lang="en-US" dirty="0" err="1"/>
              <a:t>Dizdar</a:t>
            </a:r>
            <a:endParaRPr lang="en-US" dirty="0"/>
          </a:p>
          <a:p>
            <a:pPr marL="0" indent="0">
              <a:buNone/>
            </a:pPr>
            <a:r>
              <a:rPr lang="en-US" dirty="0" smtClean="0"/>
              <a:t>*</a:t>
            </a:r>
            <a:r>
              <a:rPr lang="en-US" b="1" u="sng" dirty="0"/>
              <a:t>How the Illuminati Create An Undetectable Total Mind Controlled Slave </a:t>
            </a:r>
            <a:r>
              <a:rPr lang="en-US" dirty="0"/>
              <a:t>(2008) by Fritz </a:t>
            </a:r>
            <a:r>
              <a:rPr lang="en-US" dirty="0" err="1"/>
              <a:t>Springmeier</a:t>
            </a:r>
            <a:r>
              <a:rPr lang="en-US" dirty="0"/>
              <a:t> &amp; Cisco Wheeler</a:t>
            </a:r>
          </a:p>
          <a:p>
            <a:pPr marL="0" indent="0">
              <a:buNone/>
            </a:pPr>
            <a:r>
              <a:rPr lang="en-US" b="1" u="sng" dirty="0"/>
              <a:t>*Bloodlines of the Illuminati</a:t>
            </a:r>
            <a:r>
              <a:rPr lang="en-US" dirty="0"/>
              <a:t> (2005) by Fritz </a:t>
            </a:r>
            <a:r>
              <a:rPr lang="en-US" dirty="0" err="1"/>
              <a:t>Springmeier</a:t>
            </a:r>
            <a:endParaRPr lang="en-US" dirty="0"/>
          </a:p>
          <a:p>
            <a:endParaRPr lang="en-US" dirty="0"/>
          </a:p>
        </p:txBody>
      </p:sp>
    </p:spTree>
    <p:extLst>
      <p:ext uri="{BB962C8B-B14F-4D97-AF65-F5344CB8AC3E}">
        <p14:creationId xmlns:p14="http://schemas.microsoft.com/office/powerpoint/2010/main" val="2142324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2021"/>
          </a:xfrm>
        </p:spPr>
        <p:txBody>
          <a:bodyPr/>
          <a:lstStyle/>
          <a:p>
            <a:r>
              <a:rPr lang="en-US" b="1" dirty="0" smtClean="0"/>
              <a:t>Joachim </a:t>
            </a:r>
            <a:r>
              <a:rPr lang="en-US" b="1" dirty="0" err="1" smtClean="0"/>
              <a:t>Hagopian</a:t>
            </a:r>
            <a:r>
              <a:rPr lang="en-US" b="1" dirty="0" smtClean="0"/>
              <a:t> </a:t>
            </a:r>
            <a:r>
              <a:rPr lang="en-US" dirty="0" smtClean="0"/>
              <a:t>= child advocacy, human rights</a:t>
            </a:r>
            <a:endParaRPr lang="en-US" dirty="0"/>
          </a:p>
        </p:txBody>
      </p:sp>
      <p:sp>
        <p:nvSpPr>
          <p:cNvPr id="3" name="Content Placeholder 2"/>
          <p:cNvSpPr>
            <a:spLocks noGrp="1"/>
          </p:cNvSpPr>
          <p:nvPr>
            <p:ph idx="1"/>
          </p:nvPr>
        </p:nvSpPr>
        <p:spPr>
          <a:xfrm>
            <a:off x="0" y="832022"/>
            <a:ext cx="12192000" cy="6025977"/>
          </a:xfrm>
        </p:spPr>
        <p:txBody>
          <a:bodyPr>
            <a:normAutofit lnSpcReduction="10000"/>
          </a:bodyPr>
          <a:lstStyle/>
          <a:p>
            <a:pPr marL="0" indent="0">
              <a:buNone/>
            </a:pPr>
            <a:r>
              <a:rPr lang="en-US" b="1" u="sng" dirty="0"/>
              <a:t>Pedophilia &amp; Empire: Satan, Sodomy &amp; the Deep State Book 1: A Quarter Million </a:t>
            </a:r>
            <a:r>
              <a:rPr lang="en-US" b="1" u="sng" dirty="0" err="1"/>
              <a:t>Millenia</a:t>
            </a:r>
            <a:r>
              <a:rPr lang="en-US" b="1" u="sng" dirty="0"/>
              <a:t> of Human Enslavement, Child Rape, and Blood Sacrifice from Antiquity to the Modern Catholic Church</a:t>
            </a:r>
            <a:r>
              <a:rPr lang="en-US" dirty="0"/>
              <a:t> (2020) by Joachim </a:t>
            </a:r>
            <a:r>
              <a:rPr lang="en-US" dirty="0" err="1"/>
              <a:t>Hagopian</a:t>
            </a:r>
            <a:r>
              <a:rPr lang="en-US" dirty="0"/>
              <a:t> </a:t>
            </a:r>
          </a:p>
          <a:p>
            <a:pPr marL="0" indent="0">
              <a:buNone/>
            </a:pPr>
            <a:r>
              <a:rPr lang="en-US" b="1" u="sng" dirty="0"/>
              <a:t>Pedophilia &amp; Empire: Satan, Sodomy, and the Deep State Book 2: The United Kingdom – The World’s Pedophilia Epicenter</a:t>
            </a:r>
            <a:r>
              <a:rPr lang="en-US" dirty="0"/>
              <a:t> (2020) by Joachim </a:t>
            </a:r>
            <a:r>
              <a:rPr lang="en-US" dirty="0" err="1"/>
              <a:t>Hagopian</a:t>
            </a:r>
            <a:r>
              <a:rPr lang="en-US" dirty="0"/>
              <a:t> </a:t>
            </a:r>
          </a:p>
          <a:p>
            <a:pPr marL="0" indent="0">
              <a:buNone/>
            </a:pPr>
            <a:r>
              <a:rPr lang="en-US" b="1" u="sng" dirty="0"/>
              <a:t>Pedophilia &amp; Empire: Satan, Sodomy, and the Deep State Book 3: The Rothschild Illuminati Bloodline and Ties to More British Scandals</a:t>
            </a:r>
            <a:r>
              <a:rPr lang="en-US" dirty="0"/>
              <a:t> (2020) by Joachim </a:t>
            </a:r>
            <a:r>
              <a:rPr lang="en-US" dirty="0" err="1"/>
              <a:t>Hagopian</a:t>
            </a:r>
            <a:r>
              <a:rPr lang="en-US" dirty="0"/>
              <a:t> </a:t>
            </a:r>
          </a:p>
          <a:p>
            <a:pPr marL="0" indent="0">
              <a:buNone/>
            </a:pPr>
            <a:r>
              <a:rPr lang="en-US" b="1" u="sng" dirty="0"/>
              <a:t>Pedophilia &amp; Empire: Satan, Sodomy, and the Deep State Book 4: North America’s Shameful Pedophilia Scandals Like Never Before</a:t>
            </a:r>
            <a:r>
              <a:rPr lang="en-US" dirty="0"/>
              <a:t> (2021) by Joachim </a:t>
            </a:r>
            <a:r>
              <a:rPr lang="en-US" dirty="0" err="1"/>
              <a:t>Hagopian</a:t>
            </a:r>
            <a:r>
              <a:rPr lang="en-US" dirty="0"/>
              <a:t> </a:t>
            </a:r>
          </a:p>
          <a:p>
            <a:pPr marL="0" indent="0">
              <a:buNone/>
            </a:pPr>
            <a:r>
              <a:rPr lang="en-US" b="1" u="sng" dirty="0"/>
              <a:t>Pedophilia &amp; Empire: Satan, Sodomy, and the Deep State Book 5: The Pedophilia Scourge Spreads to the Rest of the World</a:t>
            </a:r>
            <a:r>
              <a:rPr lang="en-US" dirty="0"/>
              <a:t> (2021) by Joachim </a:t>
            </a:r>
            <a:r>
              <a:rPr lang="en-US" dirty="0" err="1"/>
              <a:t>Hagopian</a:t>
            </a:r>
            <a:r>
              <a:rPr lang="en-US" dirty="0"/>
              <a:t> </a:t>
            </a:r>
            <a:r>
              <a:rPr lang="en-US" dirty="0" smtClean="0"/>
              <a:t>= </a:t>
            </a:r>
          </a:p>
          <a:p>
            <a:pPr marL="0" indent="0">
              <a:buNone/>
            </a:pPr>
            <a:r>
              <a:rPr lang="en-US" dirty="0" smtClean="0"/>
              <a:t>5-book </a:t>
            </a:r>
            <a:r>
              <a:rPr lang="en-US" dirty="0"/>
              <a:t>volume series entitled books and chapters are Amazon bestsellers in </a:t>
            </a:r>
            <a:r>
              <a:rPr lang="en-US" b="1" dirty="0"/>
              <a:t>child (safety) advocacy</a:t>
            </a:r>
            <a:r>
              <a:rPr lang="en-US" dirty="0"/>
              <a:t> and </a:t>
            </a:r>
            <a:r>
              <a:rPr lang="en-US" b="1" dirty="0"/>
              <a:t>human rights</a:t>
            </a:r>
            <a:r>
              <a:rPr lang="en-US" dirty="0"/>
              <a:t> categories.</a:t>
            </a:r>
          </a:p>
          <a:p>
            <a:endParaRPr lang="en-US" dirty="0"/>
          </a:p>
        </p:txBody>
      </p:sp>
    </p:spTree>
    <p:extLst>
      <p:ext uri="{BB962C8B-B14F-4D97-AF65-F5344CB8AC3E}">
        <p14:creationId xmlns:p14="http://schemas.microsoft.com/office/powerpoint/2010/main" val="4084423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6161"/>
          </a:xfrm>
        </p:spPr>
        <p:txBody>
          <a:bodyPr>
            <a:normAutofit/>
          </a:bodyPr>
          <a:lstStyle/>
          <a:p>
            <a:r>
              <a:rPr lang="en-US" sz="4000" b="1" dirty="0" err="1" smtClean="0"/>
              <a:t>Svali</a:t>
            </a:r>
            <a:r>
              <a:rPr lang="en-US" sz="4000" dirty="0" smtClean="0"/>
              <a:t> speaks </a:t>
            </a:r>
            <a:r>
              <a:rPr lang="en-US" sz="3600" dirty="0" smtClean="0"/>
              <a:t>= </a:t>
            </a:r>
            <a:r>
              <a:rPr lang="en-US" sz="3600" dirty="0"/>
              <a:t>ex-chief programmer of </a:t>
            </a:r>
            <a:r>
              <a:rPr lang="en-US" sz="3600" dirty="0" smtClean="0"/>
              <a:t>Jesuits </a:t>
            </a:r>
            <a:r>
              <a:rPr lang="en-US" sz="3600" dirty="0"/>
              <a:t>based in Rome </a:t>
            </a:r>
          </a:p>
        </p:txBody>
      </p:sp>
      <p:sp>
        <p:nvSpPr>
          <p:cNvPr id="3" name="Content Placeholder 2"/>
          <p:cNvSpPr>
            <a:spLocks noGrp="1"/>
          </p:cNvSpPr>
          <p:nvPr>
            <p:ph idx="1"/>
          </p:nvPr>
        </p:nvSpPr>
        <p:spPr>
          <a:xfrm>
            <a:off x="0" y="848498"/>
            <a:ext cx="12192000" cy="6009502"/>
          </a:xfrm>
        </p:spPr>
        <p:txBody>
          <a:bodyPr/>
          <a:lstStyle/>
          <a:p>
            <a:pPr marL="0" indent="0">
              <a:buNone/>
            </a:pPr>
            <a:r>
              <a:rPr lang="en-US" b="1" u="sng" dirty="0"/>
              <a:t>Never Give Up Part 2: The Struggle - Autobiography of a Survivor of Ritual Abuse and Mind Control</a:t>
            </a:r>
            <a:r>
              <a:rPr lang="en-US" b="1" dirty="0"/>
              <a:t> </a:t>
            </a:r>
            <a:r>
              <a:rPr lang="en-US" dirty="0"/>
              <a:t>(2024) by </a:t>
            </a:r>
            <a:r>
              <a:rPr lang="en-US" dirty="0" err="1"/>
              <a:t>Svali</a:t>
            </a:r>
            <a:endParaRPr lang="en-US" dirty="0"/>
          </a:p>
          <a:p>
            <a:pPr marL="0" indent="0">
              <a:buNone/>
            </a:pPr>
            <a:r>
              <a:rPr lang="en-US" b="1" u="sng" dirty="0"/>
              <a:t>Never Give Up: The Autobiography of a Survivor of Ritual Abuse and Mind Control</a:t>
            </a:r>
            <a:r>
              <a:rPr lang="en-US" b="1" dirty="0"/>
              <a:t> </a:t>
            </a:r>
            <a:r>
              <a:rPr lang="en-US" dirty="0"/>
              <a:t>(2024) by </a:t>
            </a:r>
            <a:r>
              <a:rPr lang="en-US" dirty="0" err="1"/>
              <a:t>Svali</a:t>
            </a:r>
            <a:endParaRPr lang="en-US" dirty="0"/>
          </a:p>
          <a:p>
            <a:pPr marL="0" indent="0">
              <a:buNone/>
            </a:pPr>
            <a:r>
              <a:rPr lang="en-US" b="1" u="sng" dirty="0"/>
              <a:t>The </a:t>
            </a:r>
            <a:r>
              <a:rPr lang="en-US" b="1" u="sng" dirty="0" err="1"/>
              <a:t>Svali</a:t>
            </a:r>
            <a:r>
              <a:rPr lang="en-US" b="1" u="sng" dirty="0"/>
              <a:t> Chronicles – Breaking free of mind control: Testimony of an ex-illuminati</a:t>
            </a:r>
            <a:r>
              <a:rPr lang="en-US" b="1" dirty="0"/>
              <a:t> </a:t>
            </a:r>
            <a:r>
              <a:rPr lang="en-US" dirty="0"/>
              <a:t>(2023) by </a:t>
            </a:r>
            <a:r>
              <a:rPr lang="en-US" dirty="0" err="1" smtClean="0"/>
              <a:t>Svali</a:t>
            </a:r>
            <a:endParaRPr lang="en-US" dirty="0" smtClean="0"/>
          </a:p>
          <a:p>
            <a:pPr marL="0" indent="0">
              <a:buNone/>
            </a:pPr>
            <a:r>
              <a:rPr lang="en-US" b="1" u="sng" dirty="0" smtClean="0"/>
              <a:t>A Day in the Life of a Trainer</a:t>
            </a:r>
            <a:r>
              <a:rPr lang="en-US" dirty="0" smtClean="0"/>
              <a:t> (2001) by </a:t>
            </a:r>
            <a:r>
              <a:rPr lang="en-US" dirty="0" err="1" smtClean="0"/>
              <a:t>Svali</a:t>
            </a:r>
            <a:endParaRPr lang="en-US" dirty="0" smtClean="0"/>
          </a:p>
          <a:p>
            <a:pPr marL="0" indent="0">
              <a:buNone/>
            </a:pPr>
            <a:r>
              <a:rPr lang="en-US" b="1" u="sng" dirty="0" smtClean="0"/>
              <a:t>The </a:t>
            </a:r>
            <a:r>
              <a:rPr lang="en-US" b="1" u="sng" dirty="0"/>
              <a:t>End of the Illuminati</a:t>
            </a:r>
            <a:r>
              <a:rPr lang="en-US" dirty="0"/>
              <a:t> (2001) by </a:t>
            </a:r>
            <a:r>
              <a:rPr lang="en-US" dirty="0" err="1" smtClean="0"/>
              <a:t>Svali</a:t>
            </a:r>
            <a:endParaRPr lang="en-US" dirty="0" smtClean="0"/>
          </a:p>
          <a:p>
            <a:pPr marL="0" indent="0">
              <a:buNone/>
            </a:pPr>
            <a:r>
              <a:rPr lang="en-US" b="1" u="sng" dirty="0"/>
              <a:t>It’s not Impossible: Healing from Ritual Abuse &amp; Mind Control</a:t>
            </a:r>
            <a:r>
              <a:rPr lang="en-US" b="1" dirty="0"/>
              <a:t> </a:t>
            </a:r>
            <a:r>
              <a:rPr lang="en-US" dirty="0"/>
              <a:t>(2018) by </a:t>
            </a:r>
            <a:r>
              <a:rPr lang="en-US" dirty="0" err="1"/>
              <a:t>Svali</a:t>
            </a:r>
            <a:endParaRPr lang="en-US" dirty="0"/>
          </a:p>
          <a:p>
            <a:pPr marL="0" indent="0">
              <a:buNone/>
            </a:pPr>
            <a:r>
              <a:rPr lang="en-US" b="1" u="sng" dirty="0" err="1"/>
              <a:t>Svali</a:t>
            </a:r>
            <a:r>
              <a:rPr lang="en-US" b="1" u="sng" dirty="0"/>
              <a:t> Speaks – Breaking free of cult programming</a:t>
            </a:r>
            <a:r>
              <a:rPr lang="en-US" b="1" dirty="0"/>
              <a:t> </a:t>
            </a:r>
            <a:r>
              <a:rPr lang="en-US" dirty="0"/>
              <a:t>(2016) by </a:t>
            </a:r>
            <a:r>
              <a:rPr lang="en-US" dirty="0" err="1"/>
              <a:t>Svali</a:t>
            </a:r>
            <a:endParaRPr lang="en-US" dirty="0"/>
          </a:p>
          <a:p>
            <a:r>
              <a:rPr lang="en-US" b="1" dirty="0" err="1"/>
              <a:t>Svali</a:t>
            </a:r>
            <a:r>
              <a:rPr lang="en-US" b="1" dirty="0"/>
              <a:t> speaks again blog </a:t>
            </a:r>
            <a:r>
              <a:rPr lang="en-US" dirty="0"/>
              <a:t>@ </a:t>
            </a:r>
            <a:r>
              <a:rPr lang="en-US" u="sng" dirty="0">
                <a:hlinkClick r:id="rId2"/>
              </a:rPr>
              <a:t>www.slavispeaksagain.wordpress.com</a:t>
            </a:r>
            <a:r>
              <a:rPr lang="en-US" b="1" dirty="0"/>
              <a:t> </a:t>
            </a:r>
            <a:endParaRPr lang="en-US" dirty="0"/>
          </a:p>
          <a:p>
            <a:r>
              <a:rPr lang="en-US" b="1" dirty="0" err="1"/>
              <a:t>Svali</a:t>
            </a:r>
            <a:r>
              <a:rPr lang="en-US" b="1" dirty="0"/>
              <a:t> speaks blog </a:t>
            </a:r>
            <a:r>
              <a:rPr lang="en-US" dirty="0"/>
              <a:t>@ </a:t>
            </a:r>
            <a:r>
              <a:rPr lang="en-US" u="sng" dirty="0">
                <a:hlinkClick r:id="rId3"/>
              </a:rPr>
              <a:t>www.slavispeaks.wordpress.com</a:t>
            </a:r>
            <a:endParaRPr lang="en-US" dirty="0"/>
          </a:p>
          <a:p>
            <a:endParaRPr lang="en-US" dirty="0"/>
          </a:p>
          <a:p>
            <a:endParaRPr lang="en-US" dirty="0"/>
          </a:p>
        </p:txBody>
      </p:sp>
    </p:spTree>
    <p:extLst>
      <p:ext uri="{BB962C8B-B14F-4D97-AF65-F5344CB8AC3E}">
        <p14:creationId xmlns:p14="http://schemas.microsoft.com/office/powerpoint/2010/main" val="25512160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9069"/>
          </a:xfrm>
        </p:spPr>
        <p:txBody>
          <a:bodyPr/>
          <a:lstStyle/>
          <a:p>
            <a:r>
              <a:rPr lang="en-US" dirty="0" smtClean="0"/>
              <a:t>Elisa E, Jon </a:t>
            </a:r>
            <a:r>
              <a:rPr lang="en-US" dirty="0" err="1" smtClean="0"/>
              <a:t>Wedger</a:t>
            </a:r>
            <a:r>
              <a:rPr lang="en-US" dirty="0" smtClean="0"/>
              <a:t>, Chantal Frei</a:t>
            </a:r>
            <a:endParaRPr lang="en-US" dirty="0"/>
          </a:p>
        </p:txBody>
      </p:sp>
      <p:sp>
        <p:nvSpPr>
          <p:cNvPr id="3" name="Content Placeholder 2"/>
          <p:cNvSpPr>
            <a:spLocks noGrp="1"/>
          </p:cNvSpPr>
          <p:nvPr>
            <p:ph idx="1"/>
          </p:nvPr>
        </p:nvSpPr>
        <p:spPr>
          <a:xfrm>
            <a:off x="0" y="799070"/>
            <a:ext cx="12192000" cy="6058931"/>
          </a:xfrm>
        </p:spPr>
        <p:txBody>
          <a:bodyPr>
            <a:normAutofit lnSpcReduction="10000"/>
          </a:bodyPr>
          <a:lstStyle/>
          <a:p>
            <a:pPr marL="0" indent="0">
              <a:buNone/>
            </a:pPr>
            <a:r>
              <a:rPr lang="en-US" b="1" u="sng" dirty="0"/>
              <a:t>Our Life Beyond </a:t>
            </a:r>
            <a:r>
              <a:rPr lang="en-US" b="1" u="sng" dirty="0" err="1"/>
              <a:t>MKUltra</a:t>
            </a:r>
            <a:r>
              <a:rPr lang="en-US" b="1" u="sng" dirty="0"/>
              <a:t>: Then &amp; Now</a:t>
            </a:r>
            <a:r>
              <a:rPr lang="en-US" dirty="0"/>
              <a:t> (2022) by Elisa </a:t>
            </a:r>
            <a:r>
              <a:rPr lang="en-US" dirty="0" smtClean="0"/>
              <a:t>E</a:t>
            </a:r>
            <a:endParaRPr lang="en-US" b="1" u="sng" dirty="0" smtClean="0"/>
          </a:p>
          <a:p>
            <a:pPr marL="0" indent="0">
              <a:buNone/>
            </a:pPr>
            <a:r>
              <a:rPr lang="en-US" b="1" u="sng" dirty="0" smtClean="0"/>
              <a:t>Our </a:t>
            </a:r>
            <a:r>
              <a:rPr lang="en-US" b="1" u="sng" dirty="0"/>
              <a:t>Life Beyond MKULTRA: Book 2</a:t>
            </a:r>
            <a:r>
              <a:rPr lang="en-US" dirty="0"/>
              <a:t> (2013) by Elisa </a:t>
            </a:r>
            <a:r>
              <a:rPr lang="en-US" dirty="0" smtClean="0"/>
              <a:t>E = </a:t>
            </a:r>
            <a:r>
              <a:rPr lang="en-US" dirty="0"/>
              <a:t>MK Ultra </a:t>
            </a:r>
            <a:r>
              <a:rPr lang="en-US" dirty="0" smtClean="0"/>
              <a:t>survivor, author </a:t>
            </a:r>
            <a:endParaRPr lang="en-US" dirty="0"/>
          </a:p>
          <a:p>
            <a:pPr marL="0" indent="0">
              <a:buNone/>
            </a:pPr>
            <a:r>
              <a:rPr lang="en-US" b="1" u="sng" dirty="0"/>
              <a:t>Our Life Beyond MKULTRA: Book 1</a:t>
            </a:r>
            <a:r>
              <a:rPr lang="en-US" dirty="0"/>
              <a:t> (2013) by Elisa E</a:t>
            </a:r>
          </a:p>
          <a:p>
            <a:pPr marL="0" indent="0">
              <a:buNone/>
            </a:pPr>
            <a:r>
              <a:rPr lang="en-US" b="1" u="sng" dirty="0"/>
              <a:t>The Great Reveal: Featuring Jon </a:t>
            </a:r>
            <a:r>
              <a:rPr lang="en-US" b="1" u="sng" dirty="0" err="1"/>
              <a:t>Wedger</a:t>
            </a:r>
            <a:r>
              <a:rPr lang="en-US" b="1" u="sng" dirty="0"/>
              <a:t> Ex-Scotland Yard Detective Exposes Child Trafficking &amp; Satanic Ritual Abuse Going to the Top</a:t>
            </a:r>
            <a:r>
              <a:rPr lang="en-US" dirty="0"/>
              <a:t> (2023) by Jon </a:t>
            </a:r>
            <a:r>
              <a:rPr lang="en-US" dirty="0" err="1" smtClean="0"/>
              <a:t>Wedger</a:t>
            </a:r>
            <a:r>
              <a:rPr lang="en-US" dirty="0" smtClean="0"/>
              <a:t>, John </a:t>
            </a:r>
            <a:r>
              <a:rPr lang="en-US" dirty="0"/>
              <a:t>Cooper</a:t>
            </a:r>
          </a:p>
          <a:p>
            <a:pPr marL="0" indent="0">
              <a:buNone/>
            </a:pPr>
            <a:r>
              <a:rPr lang="en-US" b="1" u="sng" dirty="0"/>
              <a:t>Katy: world’s torn apart</a:t>
            </a:r>
            <a:r>
              <a:rPr lang="en-US" dirty="0"/>
              <a:t> (2023) by </a:t>
            </a:r>
            <a:r>
              <a:rPr lang="en-US" dirty="0" err="1"/>
              <a:t>Rodjanha</a:t>
            </a:r>
            <a:r>
              <a:rPr lang="en-US" dirty="0"/>
              <a:t> </a:t>
            </a:r>
            <a:r>
              <a:rPr lang="en-US" dirty="0" err="1"/>
              <a:t>Svagorik</a:t>
            </a:r>
            <a:endParaRPr lang="en-US" dirty="0"/>
          </a:p>
          <a:p>
            <a:pPr marL="0" indent="0">
              <a:buNone/>
            </a:pPr>
            <a:r>
              <a:rPr lang="en-US" b="1" u="sng" dirty="0"/>
              <a:t>Project MK Ultra: The History of the CIA’s Controversial Experimentation Program</a:t>
            </a:r>
            <a:r>
              <a:rPr lang="en-US" dirty="0"/>
              <a:t> (2022) by Charles River </a:t>
            </a:r>
            <a:r>
              <a:rPr lang="en-US" dirty="0" smtClean="0"/>
              <a:t>Editors</a:t>
            </a:r>
          </a:p>
          <a:p>
            <a:pPr marL="0" indent="0">
              <a:buNone/>
            </a:pPr>
            <a:r>
              <a:rPr lang="en-US" b="1" u="sng" dirty="0"/>
              <a:t>SPEAKING OUT!: My Life under and Escape from Satanic Ritual Abuse</a:t>
            </a:r>
            <a:r>
              <a:rPr lang="en-US" dirty="0"/>
              <a:t> (2022) by Chantal Frei = grew up in Swiss cult Satanic family &amp; had to carry out military orders abroad </a:t>
            </a:r>
            <a:endParaRPr lang="en-US" dirty="0" smtClean="0"/>
          </a:p>
          <a:p>
            <a:pPr marL="0" indent="0">
              <a:buNone/>
            </a:pPr>
            <a:r>
              <a:rPr lang="en-US" b="1" u="sng" dirty="0"/>
              <a:t>Surviving the Occult: Little Bird and her Jesus</a:t>
            </a:r>
            <a:r>
              <a:rPr lang="en-US" dirty="0"/>
              <a:t> (2021) by Robyn </a:t>
            </a:r>
            <a:r>
              <a:rPr lang="en-US" dirty="0" err="1" smtClean="0"/>
              <a:t>Kranig</a:t>
            </a:r>
            <a:endParaRPr lang="en-US" dirty="0"/>
          </a:p>
          <a:p>
            <a:pPr marL="0" indent="0">
              <a:buNone/>
            </a:pPr>
            <a:r>
              <a:rPr lang="en-US" b="1" u="sng" dirty="0"/>
              <a:t>Take Courage</a:t>
            </a:r>
            <a:r>
              <a:rPr lang="en-US" dirty="0"/>
              <a:t> (2019) by Allie Harrison</a:t>
            </a:r>
          </a:p>
          <a:p>
            <a:endParaRPr lang="en-US" dirty="0"/>
          </a:p>
        </p:txBody>
      </p:sp>
    </p:spTree>
    <p:extLst>
      <p:ext uri="{BB962C8B-B14F-4D97-AF65-F5344CB8AC3E}">
        <p14:creationId xmlns:p14="http://schemas.microsoft.com/office/powerpoint/2010/main" val="3360630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82593"/>
          </a:xfrm>
        </p:spPr>
        <p:txBody>
          <a:bodyPr>
            <a:noAutofit/>
          </a:bodyPr>
          <a:lstStyle/>
          <a:p>
            <a:r>
              <a:rPr lang="en-US" sz="3200" b="1" dirty="0" smtClean="0"/>
              <a:t>Wendy Hoffman = </a:t>
            </a:r>
            <a:r>
              <a:rPr lang="en-US" sz="3200" dirty="0"/>
              <a:t>MK Ultra &amp; cult survivor from a Jewish Illuminati family</a:t>
            </a:r>
            <a:endParaRPr lang="en-US" sz="3200" b="1" dirty="0"/>
          </a:p>
        </p:txBody>
      </p:sp>
      <p:sp>
        <p:nvSpPr>
          <p:cNvPr id="3" name="Content Placeholder 2"/>
          <p:cNvSpPr>
            <a:spLocks noGrp="1"/>
          </p:cNvSpPr>
          <p:nvPr>
            <p:ph idx="1"/>
          </p:nvPr>
        </p:nvSpPr>
        <p:spPr>
          <a:xfrm>
            <a:off x="0" y="782595"/>
            <a:ext cx="12192000" cy="6075405"/>
          </a:xfrm>
        </p:spPr>
        <p:txBody>
          <a:bodyPr>
            <a:normAutofit fontScale="85000" lnSpcReduction="10000"/>
          </a:bodyPr>
          <a:lstStyle/>
          <a:p>
            <a:pPr marL="0" indent="0">
              <a:buNone/>
            </a:pPr>
            <a:r>
              <a:rPr lang="en-US" b="1" u="sng" dirty="0" smtClean="0"/>
              <a:t>*A </a:t>
            </a:r>
            <a:r>
              <a:rPr lang="en-US" b="1" u="sng" dirty="0"/>
              <a:t>Brain of My Own: A memoir about dissociation dissolved</a:t>
            </a:r>
            <a:r>
              <a:rPr lang="en-US" dirty="0"/>
              <a:t> (2020) by Wendy Hoffman </a:t>
            </a:r>
          </a:p>
          <a:p>
            <a:pPr marL="0" indent="0">
              <a:buNone/>
            </a:pPr>
            <a:r>
              <a:rPr lang="en-US" b="1" u="sng" dirty="0" smtClean="0"/>
              <a:t>*The </a:t>
            </a:r>
            <a:r>
              <a:rPr lang="en-US" b="1" u="sng" dirty="0"/>
              <a:t>Enslaved Queen: A Memoir about Electricity &amp; Mind Control</a:t>
            </a:r>
            <a:r>
              <a:rPr lang="en-US" dirty="0"/>
              <a:t> (2019) by Wendy Hoffman </a:t>
            </a:r>
          </a:p>
          <a:p>
            <a:pPr marL="0" indent="0">
              <a:buNone/>
            </a:pPr>
            <a:r>
              <a:rPr lang="en-US" b="1" u="sng" dirty="0" smtClean="0"/>
              <a:t>*White </a:t>
            </a:r>
            <a:r>
              <a:rPr lang="en-US" b="1" u="sng" dirty="0"/>
              <a:t>Witch in a Black Robe: A True Story about Criminal Mind Control</a:t>
            </a:r>
            <a:r>
              <a:rPr lang="en-US" dirty="0"/>
              <a:t> (2019) by Wendy Hoffman </a:t>
            </a:r>
            <a:endParaRPr lang="en-US" dirty="0" smtClean="0"/>
          </a:p>
          <a:p>
            <a:pPr marL="0" indent="0">
              <a:buNone/>
            </a:pPr>
            <a:r>
              <a:rPr lang="en-US" b="1" u="sng" dirty="0"/>
              <a:t>Finding Freedom: Helping Survivors of Ritual Abuse and Mind Control to Heal Back</a:t>
            </a:r>
            <a:r>
              <a:rPr lang="en-US" b="1" dirty="0"/>
              <a:t> </a:t>
            </a:r>
            <a:r>
              <a:rPr lang="en-US" dirty="0"/>
              <a:t>(2020)</a:t>
            </a:r>
            <a:r>
              <a:rPr lang="en-US" b="1" dirty="0"/>
              <a:t> </a:t>
            </a:r>
            <a:r>
              <a:rPr lang="en-US" dirty="0"/>
              <a:t>by CARE </a:t>
            </a:r>
            <a:r>
              <a:rPr lang="en-US" dirty="0" err="1"/>
              <a:t>Inc</a:t>
            </a:r>
            <a:r>
              <a:rPr lang="en-US" dirty="0"/>
              <a:t>, Jo </a:t>
            </a:r>
            <a:r>
              <a:rPr lang="en-US" dirty="0" err="1"/>
              <a:t>Gerzinger</a:t>
            </a:r>
            <a:r>
              <a:rPr lang="en-US" dirty="0"/>
              <a:t>, CARE staff</a:t>
            </a:r>
            <a:r>
              <a:rPr lang="en-US" b="1" u="sng" dirty="0"/>
              <a:t> </a:t>
            </a:r>
            <a:endParaRPr lang="en-US" dirty="0"/>
          </a:p>
          <a:p>
            <a:pPr marL="0" indent="0">
              <a:buNone/>
            </a:pPr>
            <a:r>
              <a:rPr lang="en-US" b="1" u="sng" dirty="0"/>
              <a:t>Prayer Warrior 2: Prayers for Healing from Ritual Abuse and Mind Control</a:t>
            </a:r>
            <a:r>
              <a:rPr lang="en-US" b="1" dirty="0"/>
              <a:t> </a:t>
            </a:r>
            <a:r>
              <a:rPr lang="en-US" dirty="0"/>
              <a:t>(2019)</a:t>
            </a:r>
            <a:r>
              <a:rPr lang="en-US" b="1" dirty="0"/>
              <a:t> </a:t>
            </a:r>
            <a:r>
              <a:rPr lang="en-US" dirty="0"/>
              <a:t>by CARE </a:t>
            </a:r>
            <a:r>
              <a:rPr lang="en-US" dirty="0" err="1" smtClean="0"/>
              <a:t>Inc</a:t>
            </a:r>
            <a:endParaRPr lang="en-US" dirty="0"/>
          </a:p>
          <a:p>
            <a:pPr marL="0" indent="0">
              <a:buNone/>
            </a:pPr>
            <a:r>
              <a:rPr lang="en-US" b="1" u="sng" dirty="0"/>
              <a:t>Dealing with Curses and Generational Inequities: Releasing People, Communities &amp; Nations into God’s Blessing</a:t>
            </a:r>
            <a:r>
              <a:rPr lang="en-US" dirty="0"/>
              <a:t> (2018) by Selwyn Stevens Ph.D</a:t>
            </a:r>
            <a:r>
              <a:rPr lang="en-US" dirty="0" smtClean="0"/>
              <a:t>.</a:t>
            </a:r>
          </a:p>
          <a:p>
            <a:pPr marL="0" indent="0">
              <a:buNone/>
            </a:pPr>
            <a:r>
              <a:rPr lang="en-US" b="1" u="sng" dirty="0" smtClean="0"/>
              <a:t>*Snatched </a:t>
            </a:r>
            <a:r>
              <a:rPr lang="en-US" b="1" u="sng" dirty="0"/>
              <a:t>from the Flames: One man’s journey to uncover The Family Secrets buried in his blood-stained past</a:t>
            </a:r>
            <a:r>
              <a:rPr lang="en-US" dirty="0"/>
              <a:t> (2018) by Nathan Reynolds</a:t>
            </a:r>
          </a:p>
          <a:p>
            <a:pPr marL="0" indent="0">
              <a:buNone/>
            </a:pPr>
            <a:r>
              <a:rPr lang="en-US" b="1" u="sng" dirty="0" smtClean="0"/>
              <a:t>*What </a:t>
            </a:r>
            <a:r>
              <a:rPr lang="en-US" b="1" u="sng" dirty="0"/>
              <a:t>Witches Don’t Want Christians to Know Expanded Edition: A True Story of the Occult and Mind Control</a:t>
            </a:r>
            <a:r>
              <a:rPr lang="en-US" dirty="0"/>
              <a:t> (2014) by Mary Lou </a:t>
            </a:r>
            <a:r>
              <a:rPr lang="en-US" dirty="0" smtClean="0"/>
              <a:t>Lake</a:t>
            </a:r>
          </a:p>
          <a:p>
            <a:pPr marL="0" indent="0">
              <a:buNone/>
            </a:pPr>
            <a:r>
              <a:rPr lang="en-US" b="1" u="sng" dirty="0"/>
              <a:t>Freedom Coming Out From Under The Curses of Freemasonry</a:t>
            </a:r>
            <a:r>
              <a:rPr lang="en-US" dirty="0"/>
              <a:t> (2014) by Grant &amp; Samantha </a:t>
            </a:r>
            <a:r>
              <a:rPr lang="en-US" dirty="0" smtClean="0"/>
              <a:t>Mahoney</a:t>
            </a:r>
            <a:endParaRPr lang="en-US" b="1" u="sng" dirty="0" smtClean="0"/>
          </a:p>
          <a:p>
            <a:pPr marL="0" indent="0">
              <a:buNone/>
            </a:pPr>
            <a:r>
              <a:rPr lang="en-US" b="1" u="sng" dirty="0" smtClean="0"/>
              <a:t>*He </a:t>
            </a:r>
            <a:r>
              <a:rPr lang="en-US" b="1" u="sng" dirty="0"/>
              <a:t>Came to Set the Captives Free</a:t>
            </a:r>
            <a:r>
              <a:rPr lang="en-US" dirty="0"/>
              <a:t> (1986) by Rebecca Brown, MD</a:t>
            </a:r>
          </a:p>
          <a:p>
            <a:endParaRPr lang="en-US" dirty="0"/>
          </a:p>
        </p:txBody>
      </p:sp>
    </p:spTree>
    <p:extLst>
      <p:ext uri="{BB962C8B-B14F-4D97-AF65-F5344CB8AC3E}">
        <p14:creationId xmlns:p14="http://schemas.microsoft.com/office/powerpoint/2010/main" val="2820372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0962"/>
          </a:xfrm>
        </p:spPr>
        <p:txBody>
          <a:bodyPr/>
          <a:lstStyle/>
          <a:p>
            <a:r>
              <a:rPr lang="en-US" b="1" dirty="0" smtClean="0"/>
              <a:t>Allison Miller </a:t>
            </a:r>
            <a:r>
              <a:rPr lang="en-US" dirty="0" smtClean="0"/>
              <a:t>= Clinical psychologist, Victoria, BC</a:t>
            </a:r>
            <a:endParaRPr lang="en-US" dirty="0"/>
          </a:p>
        </p:txBody>
      </p:sp>
      <p:sp>
        <p:nvSpPr>
          <p:cNvPr id="3" name="Content Placeholder 2"/>
          <p:cNvSpPr>
            <a:spLocks noGrp="1"/>
          </p:cNvSpPr>
          <p:nvPr>
            <p:ph idx="1"/>
          </p:nvPr>
        </p:nvSpPr>
        <p:spPr>
          <a:xfrm>
            <a:off x="0" y="972065"/>
            <a:ext cx="12192000" cy="5885935"/>
          </a:xfrm>
        </p:spPr>
        <p:txBody>
          <a:bodyPr>
            <a:normAutofit fontScale="92500" lnSpcReduction="10000"/>
          </a:bodyPr>
          <a:lstStyle/>
          <a:p>
            <a:pPr marL="0" indent="0">
              <a:buNone/>
            </a:pPr>
            <a:r>
              <a:rPr lang="en-US" b="1" u="sng" dirty="0"/>
              <a:t>From the Trenches: A Victim and Therapist Talk about Mind Control and Ritual Abuse</a:t>
            </a:r>
            <a:r>
              <a:rPr lang="en-US" dirty="0"/>
              <a:t> (2017) by Wendy Hoffman &amp; Dr. Alison Miller</a:t>
            </a:r>
          </a:p>
          <a:p>
            <a:pPr marL="0" indent="0">
              <a:buNone/>
            </a:pPr>
            <a:r>
              <a:rPr lang="en-US" b="1" u="sng" dirty="0"/>
              <a:t>Becoming Yourself: Overcoming Mind Control and Ritual Abuse</a:t>
            </a:r>
            <a:r>
              <a:rPr lang="en-US" dirty="0"/>
              <a:t> (2014) by Dr. Alison </a:t>
            </a:r>
            <a:r>
              <a:rPr lang="en-US" dirty="0" smtClean="0"/>
              <a:t>Miller = dev. protocol for effective treatment for Dissociative Disorder, RA, Mind Control</a:t>
            </a:r>
            <a:endParaRPr lang="en-US" dirty="0"/>
          </a:p>
          <a:p>
            <a:pPr marL="0" indent="0">
              <a:buNone/>
            </a:pPr>
            <a:r>
              <a:rPr lang="en-US" b="1" u="sng" dirty="0"/>
              <a:t>Healing the Unimaginable: Treating Ritual Abuse and Mind Control</a:t>
            </a:r>
            <a:r>
              <a:rPr lang="en-US" dirty="0"/>
              <a:t> (2012) by Dr. Alison </a:t>
            </a:r>
            <a:r>
              <a:rPr lang="en-US" dirty="0" smtClean="0"/>
              <a:t>Miller</a:t>
            </a:r>
            <a:endParaRPr lang="en-US" dirty="0"/>
          </a:p>
          <a:p>
            <a:r>
              <a:rPr lang="en-US" b="1" u="sng" dirty="0" smtClean="0"/>
              <a:t>Prayers </a:t>
            </a:r>
            <a:r>
              <a:rPr lang="en-US" b="1" u="sng" dirty="0"/>
              <a:t>of Protection</a:t>
            </a:r>
            <a:r>
              <a:rPr lang="en-US" dirty="0"/>
              <a:t> (</a:t>
            </a:r>
            <a:r>
              <a:rPr lang="en-US" b="1" dirty="0"/>
              <a:t>Amanda Buys</a:t>
            </a:r>
            <a:r>
              <a:rPr lang="en-US" dirty="0"/>
              <a:t> has Great Prayers on her website) = </a:t>
            </a:r>
            <a:r>
              <a:rPr lang="en-US" b="1" u="sng" dirty="0"/>
              <a:t>Amanda Buys</a:t>
            </a:r>
            <a:r>
              <a:rPr lang="en-US" dirty="0"/>
              <a:t> &amp; </a:t>
            </a:r>
            <a:r>
              <a:rPr lang="en-US" dirty="0" err="1"/>
              <a:t>Roly</a:t>
            </a:r>
            <a:r>
              <a:rPr lang="en-US" dirty="0"/>
              <a:t> Buys Prayers website @ </a:t>
            </a:r>
            <a:r>
              <a:rPr lang="en-US" u="sng" dirty="0">
                <a:hlinkClick r:id="rId2"/>
              </a:rPr>
              <a:t>www.kanaanministries.com</a:t>
            </a:r>
            <a:r>
              <a:rPr lang="en-US" dirty="0"/>
              <a:t> </a:t>
            </a:r>
          </a:p>
          <a:p>
            <a:pPr marL="0" indent="0">
              <a:buNone/>
            </a:pPr>
            <a:r>
              <a:rPr lang="en-US" b="1" u="sng" dirty="0" smtClean="0"/>
              <a:t>*Dangerous </a:t>
            </a:r>
            <a:r>
              <a:rPr lang="en-US" b="1" u="sng" dirty="0"/>
              <a:t>Prayers from The Courts of Heaven that Destroy Evil Altars</a:t>
            </a:r>
            <a:r>
              <a:rPr lang="en-US" dirty="0"/>
              <a:t> (2021) by Dr. Francis </a:t>
            </a:r>
            <a:r>
              <a:rPr lang="en-US" dirty="0" smtClean="0"/>
              <a:t>Myles</a:t>
            </a:r>
          </a:p>
          <a:p>
            <a:pPr marL="0" indent="0">
              <a:buNone/>
            </a:pPr>
            <a:r>
              <a:rPr lang="en-US" b="1" u="sng" dirty="0"/>
              <a:t>Prayer Warriors: A Prayer Book for Survivors of Severe Trauma and Those Who Care for Them</a:t>
            </a:r>
            <a:r>
              <a:rPr lang="en-US" b="1" dirty="0"/>
              <a:t> </a:t>
            </a:r>
            <a:r>
              <a:rPr lang="en-US" dirty="0"/>
              <a:t>(2021)</a:t>
            </a:r>
            <a:r>
              <a:rPr lang="en-US" b="1" dirty="0"/>
              <a:t> </a:t>
            </a:r>
            <a:r>
              <a:rPr lang="en-US" dirty="0"/>
              <a:t>by Jo </a:t>
            </a:r>
            <a:r>
              <a:rPr lang="en-US" dirty="0" err="1"/>
              <a:t>Gerzinger</a:t>
            </a:r>
            <a:r>
              <a:rPr lang="en-US" dirty="0"/>
              <a:t>, Sara </a:t>
            </a:r>
            <a:r>
              <a:rPr lang="en-US" dirty="0" err="1" smtClean="0"/>
              <a:t>Mannaseh</a:t>
            </a:r>
            <a:endParaRPr lang="en-US" dirty="0"/>
          </a:p>
          <a:p>
            <a:pPr marL="0" indent="0">
              <a:buNone/>
            </a:pPr>
            <a:r>
              <a:rPr lang="en-US" b="1" u="sng" dirty="0"/>
              <a:t>Extreme Prayers That Shake Heaven and Earth</a:t>
            </a:r>
            <a:r>
              <a:rPr lang="en-US" dirty="0"/>
              <a:t> (2021) by Daniel </a:t>
            </a:r>
            <a:r>
              <a:rPr lang="en-US" dirty="0" smtClean="0"/>
              <a:t>Duval</a:t>
            </a:r>
            <a:endParaRPr lang="en-US" dirty="0"/>
          </a:p>
          <a:p>
            <a:pPr marL="0" indent="0">
              <a:buNone/>
            </a:pPr>
            <a:r>
              <a:rPr lang="en-US" b="1" u="sng" dirty="0"/>
              <a:t>Advanced Prayers That Shake Heaven and Earth</a:t>
            </a:r>
            <a:r>
              <a:rPr lang="en-US" dirty="0"/>
              <a:t> (2019) by Daniel </a:t>
            </a:r>
            <a:r>
              <a:rPr lang="en-US" dirty="0" smtClean="0"/>
              <a:t>Duval</a:t>
            </a:r>
            <a:endParaRPr lang="en-US" dirty="0"/>
          </a:p>
          <a:p>
            <a:pPr marL="0" indent="0">
              <a:buNone/>
            </a:pPr>
            <a:r>
              <a:rPr lang="en-US" b="1" u="sng" dirty="0"/>
              <a:t>Prayers That Shake Heaven and Earth</a:t>
            </a:r>
            <a:r>
              <a:rPr lang="en-US" dirty="0"/>
              <a:t> (2018) by Daniel </a:t>
            </a:r>
            <a:r>
              <a:rPr lang="en-US" dirty="0" smtClean="0"/>
              <a:t>Duval</a:t>
            </a:r>
            <a:endParaRPr lang="en-US" dirty="0"/>
          </a:p>
          <a:p>
            <a:endParaRPr lang="en-US" dirty="0"/>
          </a:p>
        </p:txBody>
      </p:sp>
    </p:spTree>
    <p:extLst>
      <p:ext uri="{BB962C8B-B14F-4D97-AF65-F5344CB8AC3E}">
        <p14:creationId xmlns:p14="http://schemas.microsoft.com/office/powerpoint/2010/main" val="2923085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46204"/>
          </a:xfrm>
        </p:spPr>
        <p:txBody>
          <a:bodyPr/>
          <a:lstStyle/>
          <a:p>
            <a:r>
              <a:rPr lang="en-US" dirty="0" smtClean="0"/>
              <a:t>Ted Gunderson, retired FBI</a:t>
            </a:r>
            <a:endParaRPr lang="en-US" dirty="0"/>
          </a:p>
        </p:txBody>
      </p:sp>
      <p:sp>
        <p:nvSpPr>
          <p:cNvPr id="3" name="Content Placeholder 2"/>
          <p:cNvSpPr>
            <a:spLocks noGrp="1"/>
          </p:cNvSpPr>
          <p:nvPr>
            <p:ph idx="1"/>
          </p:nvPr>
        </p:nvSpPr>
        <p:spPr>
          <a:xfrm>
            <a:off x="0" y="1046205"/>
            <a:ext cx="12192000" cy="5733536"/>
          </a:xfrm>
        </p:spPr>
        <p:txBody>
          <a:bodyPr>
            <a:normAutofit lnSpcReduction="10000"/>
          </a:bodyPr>
          <a:lstStyle/>
          <a:p>
            <a:pPr marL="0" indent="0">
              <a:buNone/>
            </a:pPr>
            <a:r>
              <a:rPr lang="en-US" sz="3200" b="1" smtClean="0"/>
              <a:t>“</a:t>
            </a:r>
            <a:r>
              <a:rPr lang="en-US" sz="3200" b="1" dirty="0" smtClean="0"/>
              <a:t>I can state without hesitation that there is indeed a National cult network including </a:t>
            </a:r>
            <a:r>
              <a:rPr lang="en-US" sz="3200" b="1" u="sng" dirty="0" smtClean="0"/>
              <a:t>Satanic, witchcraft, and occult groups</a:t>
            </a:r>
            <a:r>
              <a:rPr lang="en-US" sz="3200" b="1" dirty="0" smtClean="0"/>
              <a:t> which is operating with a full throttle within our society today.  The </a:t>
            </a:r>
            <a:r>
              <a:rPr lang="en-US" sz="3200" b="1" u="sng" dirty="0" smtClean="0"/>
              <a:t>activities of these groups include the kidnapping, the molestation, torture and murder of children</a:t>
            </a:r>
            <a:r>
              <a:rPr lang="en-US" sz="3200" b="1" dirty="0" smtClean="0"/>
              <a:t>.  Their </a:t>
            </a:r>
            <a:r>
              <a:rPr lang="en-US" sz="3200" b="1" u="sng" dirty="0" smtClean="0"/>
              <a:t>favorite victims are young children</a:t>
            </a:r>
            <a:r>
              <a:rPr lang="en-US" sz="3200" b="1" dirty="0" smtClean="0"/>
              <a:t> and </a:t>
            </a:r>
            <a:r>
              <a:rPr lang="en-US" sz="3200" b="1" u="sng" dirty="0" smtClean="0"/>
              <a:t>new-born babies</a:t>
            </a:r>
            <a:r>
              <a:rPr lang="en-US" sz="3200" b="1" dirty="0" smtClean="0"/>
              <a:t>.  The </a:t>
            </a:r>
            <a:r>
              <a:rPr lang="en-US" sz="3200" b="1" u="sng" dirty="0" smtClean="0"/>
              <a:t>younger the better</a:t>
            </a:r>
            <a:r>
              <a:rPr lang="en-US" sz="3200" dirty="0" smtClean="0"/>
              <a:t>!  The </a:t>
            </a:r>
            <a:r>
              <a:rPr lang="en-US" sz="3200" b="1" dirty="0" smtClean="0"/>
              <a:t>cult </a:t>
            </a:r>
            <a:r>
              <a:rPr lang="en-US" sz="3200" b="1" u="sng" dirty="0" smtClean="0"/>
              <a:t>thrives on drug sales, pornography, and prostitution</a:t>
            </a:r>
            <a:r>
              <a:rPr lang="en-US" sz="3200" dirty="0" smtClean="0"/>
              <a:t>.  The cult network is responsible for the recent rash of </a:t>
            </a:r>
            <a:r>
              <a:rPr lang="en-US" sz="3200" b="1" u="sng" dirty="0" smtClean="0"/>
              <a:t>snuff films which are sold at high prices </a:t>
            </a:r>
            <a:r>
              <a:rPr lang="en-US" sz="3200" b="1" dirty="0" smtClean="0"/>
              <a:t>to people who </a:t>
            </a:r>
            <a:r>
              <a:rPr lang="en-US" sz="3200" b="1" u="sng" dirty="0" smtClean="0"/>
              <a:t>crave the sick, degenerate </a:t>
            </a:r>
            <a:r>
              <a:rPr lang="en-US" sz="3200" b="1" dirty="0" smtClean="0"/>
              <a:t>material</a:t>
            </a:r>
            <a:r>
              <a:rPr lang="en-US" sz="3200" dirty="0" smtClean="0"/>
              <a:t>.  </a:t>
            </a:r>
            <a:r>
              <a:rPr lang="en-US" sz="3200" b="1" u="sng" dirty="0" smtClean="0"/>
              <a:t>Children are kidnapped and literally owned by the cult and are sold on the open market to the highest bidder</a:t>
            </a:r>
            <a:r>
              <a:rPr lang="en-US" sz="3200" dirty="0" smtClean="0"/>
              <a:t>.  These </a:t>
            </a:r>
            <a:r>
              <a:rPr lang="en-US" sz="3200" b="1" u="sng" dirty="0" smtClean="0"/>
              <a:t>children are taken right off the streets </a:t>
            </a:r>
            <a:r>
              <a:rPr lang="en-US" sz="3200" b="1" dirty="0" smtClean="0"/>
              <a:t>of our cities and </a:t>
            </a:r>
            <a:r>
              <a:rPr lang="en-US" sz="3200" b="1" u="sng" dirty="0" smtClean="0"/>
              <a:t>traded through a national pedophile network</a:t>
            </a:r>
            <a:r>
              <a:rPr lang="en-US" sz="3200" dirty="0" smtClean="0"/>
              <a:t>.”                          -Ted L Gunderson, special FBI agent, LA, retired</a:t>
            </a:r>
          </a:p>
          <a:p>
            <a:pPr marL="0" indent="0">
              <a:buNone/>
            </a:pPr>
            <a:endParaRPr lang="en-US" dirty="0"/>
          </a:p>
        </p:txBody>
      </p:sp>
      <p:pic>
        <p:nvPicPr>
          <p:cNvPr id="4" name="Picture 6" descr="Related image">
            <a:extLst>
              <a:ext uri="{FF2B5EF4-FFF2-40B4-BE49-F238E27FC236}">
                <a16:creationId xmlns:a16="http://schemas.microsoft.com/office/drawing/2014/main" xmlns="" id="{5B626FAD-84EA-47FD-826D-DCAAD0128C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02833" y="5782962"/>
            <a:ext cx="4289168" cy="101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22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3826"/>
          </a:xfrm>
        </p:spPr>
        <p:txBody>
          <a:bodyPr>
            <a:normAutofit fontScale="90000"/>
          </a:bodyPr>
          <a:lstStyle/>
          <a:p>
            <a:r>
              <a:rPr lang="en-US" sz="3600" u="sng" dirty="0" smtClean="0"/>
              <a:t/>
            </a:r>
            <a:br>
              <a:rPr lang="en-US" sz="3600" u="sng" dirty="0" smtClean="0"/>
            </a:br>
            <a:r>
              <a:rPr lang="en-US" sz="3600" u="sng" dirty="0" smtClean="0"/>
              <a:t>Expert </a:t>
            </a:r>
            <a:r>
              <a:rPr lang="en-US" sz="3600" u="sng" dirty="0"/>
              <a:t>Literature on Ritual Abuse: Books written/edited by Therapists</a:t>
            </a:r>
            <a:r>
              <a:rPr lang="en-US" sz="3600" b="1" dirty="0"/>
              <a:t>:</a:t>
            </a:r>
            <a:r>
              <a:rPr lang="en-US" dirty="0"/>
              <a:t/>
            </a:r>
            <a:br>
              <a:rPr lang="en-US" dirty="0"/>
            </a:br>
            <a:endParaRPr lang="en-US" dirty="0"/>
          </a:p>
        </p:txBody>
      </p:sp>
      <p:sp>
        <p:nvSpPr>
          <p:cNvPr id="3" name="Content Placeholder 2"/>
          <p:cNvSpPr>
            <a:spLocks noGrp="1"/>
          </p:cNvSpPr>
          <p:nvPr>
            <p:ph idx="1"/>
          </p:nvPr>
        </p:nvSpPr>
        <p:spPr>
          <a:xfrm>
            <a:off x="0" y="799070"/>
            <a:ext cx="12192000" cy="6058929"/>
          </a:xfrm>
        </p:spPr>
        <p:txBody>
          <a:bodyPr>
            <a:normAutofit fontScale="92500" lnSpcReduction="20000"/>
          </a:bodyPr>
          <a:lstStyle/>
          <a:p>
            <a:pPr lvl="0"/>
            <a:r>
              <a:rPr lang="en-US" b="1" u="sng" dirty="0"/>
              <a:t>Alison Miller</a:t>
            </a:r>
            <a:endParaRPr lang="en-US" u="sng" dirty="0"/>
          </a:p>
          <a:p>
            <a:pPr lvl="0"/>
            <a:r>
              <a:rPr lang="en-US" b="1" dirty="0"/>
              <a:t>James Randall </a:t>
            </a:r>
            <a:r>
              <a:rPr lang="en-US" b="1" dirty="0" err="1"/>
              <a:t>Noblitt</a:t>
            </a:r>
            <a:endParaRPr lang="en-US" dirty="0"/>
          </a:p>
          <a:p>
            <a:pPr lvl="0"/>
            <a:r>
              <a:rPr lang="en-US" b="1" u="sng" dirty="0"/>
              <a:t>Colin A. Ross</a:t>
            </a:r>
            <a:endParaRPr lang="en-US" u="sng" dirty="0"/>
          </a:p>
          <a:p>
            <a:pPr lvl="0"/>
            <a:r>
              <a:rPr lang="en-US" b="1" dirty="0"/>
              <a:t>Joseph Schwartz</a:t>
            </a:r>
            <a:endParaRPr lang="en-US" dirty="0"/>
          </a:p>
          <a:p>
            <a:pPr marL="0" lvl="0" indent="0">
              <a:buNone/>
            </a:pPr>
            <a:r>
              <a:rPr lang="en-US" u="sng" dirty="0"/>
              <a:t>German Experts</a:t>
            </a:r>
            <a:r>
              <a:rPr lang="en-US" dirty="0"/>
              <a:t> = Michaela Huber</a:t>
            </a:r>
          </a:p>
          <a:p>
            <a:pPr lvl="0"/>
            <a:r>
              <a:rPr lang="en-US" dirty="0"/>
              <a:t>Claudia </a:t>
            </a:r>
            <a:r>
              <a:rPr lang="en-US" dirty="0" err="1"/>
              <a:t>Flib</a:t>
            </a:r>
            <a:endParaRPr lang="en-US" dirty="0"/>
          </a:p>
          <a:p>
            <a:pPr lvl="0"/>
            <a:r>
              <a:rPr lang="en-US" dirty="0"/>
              <a:t>Claudia </a:t>
            </a:r>
            <a:r>
              <a:rPr lang="en-US" dirty="0" err="1"/>
              <a:t>Igney</a:t>
            </a:r>
            <a:endParaRPr lang="en-US" dirty="0"/>
          </a:p>
          <a:p>
            <a:pPr lvl="0"/>
            <a:r>
              <a:rPr lang="en-US" dirty="0"/>
              <a:t>Gaby </a:t>
            </a:r>
            <a:r>
              <a:rPr lang="en-US" dirty="0" err="1"/>
              <a:t>Breitenbach</a:t>
            </a:r>
            <a:endParaRPr lang="en-US" dirty="0"/>
          </a:p>
          <a:p>
            <a:pPr lvl="0"/>
            <a:r>
              <a:rPr lang="en-US" dirty="0"/>
              <a:t>Brigitte Hahn</a:t>
            </a:r>
          </a:p>
          <a:p>
            <a:pPr marL="0" lvl="0" indent="0">
              <a:buNone/>
            </a:pPr>
            <a:r>
              <a:rPr lang="en-US" b="1" i="1" dirty="0" smtClean="0"/>
              <a:t>Journal </a:t>
            </a:r>
            <a:r>
              <a:rPr lang="en-US" b="1" i="1" dirty="0"/>
              <a:t>of Trauma &amp; Dissociation </a:t>
            </a:r>
            <a:endParaRPr lang="en-US" dirty="0"/>
          </a:p>
          <a:p>
            <a:pPr marL="0" lvl="0" indent="0">
              <a:buNone/>
            </a:pPr>
            <a:r>
              <a:rPr lang="en-US" b="1" i="1" dirty="0" smtClean="0"/>
              <a:t>Trauma </a:t>
            </a:r>
            <a:r>
              <a:rPr lang="en-US" b="1" i="1" dirty="0"/>
              <a:t>&amp; </a:t>
            </a:r>
            <a:r>
              <a:rPr lang="en-US" b="1" i="1" dirty="0" err="1"/>
              <a:t>Gewalt</a:t>
            </a:r>
            <a:r>
              <a:rPr lang="en-US" b="1" i="1" dirty="0"/>
              <a:t> = German journal</a:t>
            </a:r>
            <a:endParaRPr lang="en-US" dirty="0"/>
          </a:p>
          <a:p>
            <a:pPr marL="0" lvl="0" indent="0">
              <a:buNone/>
            </a:pPr>
            <a:r>
              <a:rPr lang="en-US" b="1" u="sng" dirty="0" smtClean="0">
                <a:hlinkClick r:id="rId2"/>
              </a:rPr>
              <a:t>www.traumadissociation.com/alters</a:t>
            </a:r>
            <a:r>
              <a:rPr lang="en-US" b="1" dirty="0" smtClean="0"/>
              <a:t> </a:t>
            </a:r>
            <a:r>
              <a:rPr lang="en-US" b="1" dirty="0"/>
              <a:t>= </a:t>
            </a:r>
            <a:r>
              <a:rPr lang="en-US" dirty="0"/>
              <a:t>Excellent info on DID &amp; different alters can be found here at this website</a:t>
            </a:r>
            <a:r>
              <a:rPr lang="en-US" dirty="0" smtClean="0"/>
              <a:t>.</a:t>
            </a:r>
          </a:p>
          <a:p>
            <a:pPr marL="0" indent="0">
              <a:buNone/>
            </a:pPr>
            <a:r>
              <a:rPr lang="en-US" dirty="0"/>
              <a:t>*“Either we will </a:t>
            </a:r>
            <a:r>
              <a:rPr lang="en-US" b="1" u="sng" dirty="0"/>
              <a:t>start using </a:t>
            </a:r>
            <a:r>
              <a:rPr lang="en-US" b="1" dirty="0"/>
              <a:t>our </a:t>
            </a:r>
            <a:r>
              <a:rPr lang="en-US" b="1" u="sng" dirty="0"/>
              <a:t>spiritual and psychic powers </a:t>
            </a:r>
            <a:r>
              <a:rPr lang="en-US" b="1" dirty="0"/>
              <a:t>to defend ourselves </a:t>
            </a:r>
            <a:r>
              <a:rPr lang="en-US" dirty="0"/>
              <a:t>– or the human race will be destroyed.”  -</a:t>
            </a:r>
            <a:r>
              <a:rPr lang="en-US" dirty="0" err="1"/>
              <a:t>Kerth</a:t>
            </a:r>
            <a:r>
              <a:rPr lang="en-US" dirty="0"/>
              <a:t> Barker</a:t>
            </a:r>
          </a:p>
          <a:p>
            <a:pPr marL="0" lvl="0" indent="0">
              <a:buNone/>
            </a:pPr>
            <a:endParaRPr lang="en-US" dirty="0"/>
          </a:p>
        </p:txBody>
      </p:sp>
    </p:spTree>
    <p:extLst>
      <p:ext uri="{BB962C8B-B14F-4D97-AF65-F5344CB8AC3E}">
        <p14:creationId xmlns:p14="http://schemas.microsoft.com/office/powerpoint/2010/main" val="3662984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5058"/>
          </a:xfrm>
        </p:spPr>
        <p:txBody>
          <a:bodyPr>
            <a:normAutofit fontScale="90000"/>
          </a:bodyPr>
          <a:lstStyle/>
          <a:p>
            <a:r>
              <a:rPr lang="en-US" b="1" u="sng" dirty="0" smtClean="0"/>
              <a:t/>
            </a:r>
            <a:br>
              <a:rPr lang="en-US" b="1" u="sng" dirty="0" smtClean="0"/>
            </a:br>
            <a:r>
              <a:rPr lang="en-US" b="1" u="sng" dirty="0" smtClean="0"/>
              <a:t>AESSA</a:t>
            </a:r>
            <a:r>
              <a:rPr lang="en-US" b="1" dirty="0" smtClean="0"/>
              <a:t> </a:t>
            </a:r>
            <a:r>
              <a:rPr lang="en-US" b="1" dirty="0"/>
              <a:t>= Awareness, Education, Solutions, Service, Advocacy</a:t>
            </a:r>
            <a:r>
              <a:rPr lang="en-US" dirty="0"/>
              <a:t/>
            </a:r>
            <a:br>
              <a:rPr lang="en-US" dirty="0"/>
            </a:br>
            <a:endParaRPr lang="en-US" dirty="0"/>
          </a:p>
        </p:txBody>
      </p:sp>
      <p:sp>
        <p:nvSpPr>
          <p:cNvPr id="3" name="Content Placeholder 2"/>
          <p:cNvSpPr>
            <a:spLocks noGrp="1"/>
          </p:cNvSpPr>
          <p:nvPr>
            <p:ph idx="1"/>
          </p:nvPr>
        </p:nvSpPr>
        <p:spPr>
          <a:xfrm>
            <a:off x="0" y="1005016"/>
            <a:ext cx="12192000" cy="5852983"/>
          </a:xfrm>
        </p:spPr>
        <p:txBody>
          <a:bodyPr>
            <a:normAutofit fontScale="92500" lnSpcReduction="20000"/>
          </a:bodyPr>
          <a:lstStyle/>
          <a:p>
            <a:pPr marL="0" indent="0">
              <a:buNone/>
            </a:pPr>
            <a:r>
              <a:rPr lang="en-US" b="1" dirty="0"/>
              <a:t>“</a:t>
            </a:r>
            <a:r>
              <a:rPr lang="en-US" b="1" u="sng" dirty="0"/>
              <a:t>Have a mind</a:t>
            </a:r>
            <a:r>
              <a:rPr lang="en-US" b="1" dirty="0"/>
              <a:t> that is </a:t>
            </a:r>
            <a:r>
              <a:rPr lang="en-US" b="1" u="sng" dirty="0"/>
              <a:t>open to everything</a:t>
            </a:r>
            <a:r>
              <a:rPr lang="en-US" b="1" dirty="0"/>
              <a:t> and </a:t>
            </a:r>
            <a:r>
              <a:rPr lang="en-US" b="1" u="sng" dirty="0"/>
              <a:t>attached to </a:t>
            </a:r>
            <a:r>
              <a:rPr lang="en-US" b="1" u="sng" dirty="0" smtClean="0"/>
              <a:t>nothing</a:t>
            </a:r>
            <a:r>
              <a:rPr lang="en-US" dirty="0" smtClean="0"/>
              <a:t>!” –</a:t>
            </a:r>
            <a:r>
              <a:rPr lang="en-US" dirty="0" err="1" smtClean="0"/>
              <a:t>Patanjali</a:t>
            </a:r>
            <a:r>
              <a:rPr lang="en-US" dirty="0" smtClean="0"/>
              <a:t>, Dr. Wayne </a:t>
            </a:r>
            <a:r>
              <a:rPr lang="en-US" dirty="0"/>
              <a:t>Dyer</a:t>
            </a:r>
          </a:p>
          <a:p>
            <a:pPr marL="0" indent="0">
              <a:buNone/>
            </a:pPr>
            <a:r>
              <a:rPr lang="en-US" b="1" u="sng" dirty="0"/>
              <a:t>*TRUE WARRIORS</a:t>
            </a:r>
            <a:r>
              <a:rPr lang="en-US" b="1" dirty="0"/>
              <a:t> </a:t>
            </a:r>
            <a:r>
              <a:rPr lang="en-US" b="1" u="sng" dirty="0"/>
              <a:t>CONFRONT THE EVILS OF SOCIETY</a:t>
            </a:r>
            <a:r>
              <a:rPr lang="en-US" b="1" dirty="0"/>
              <a:t> THAT MOST PEOPLE REFUSE TO EVEN ADMIT EXIST</a:t>
            </a:r>
            <a:r>
              <a:rPr lang="en-US" b="1" dirty="0" smtClean="0"/>
              <a:t>.</a:t>
            </a:r>
            <a:endParaRPr lang="en-US" b="1" u="sng" dirty="0" smtClean="0"/>
          </a:p>
          <a:p>
            <a:pPr marL="0" indent="0">
              <a:buNone/>
            </a:pPr>
            <a:r>
              <a:rPr lang="en-US" b="1" u="sng" dirty="0" smtClean="0"/>
              <a:t>* </a:t>
            </a:r>
            <a:r>
              <a:rPr lang="en-US" b="1" u="sng" dirty="0"/>
              <a:t>HT Awareness </a:t>
            </a:r>
            <a:r>
              <a:rPr lang="en-US" dirty="0"/>
              <a:t>= Create awareness about modern day slavery evil in USA &amp; @ the world</a:t>
            </a:r>
          </a:p>
          <a:p>
            <a:pPr marL="0" indent="0">
              <a:buNone/>
            </a:pPr>
            <a:r>
              <a:rPr lang="en-US" b="1" u="sng" dirty="0"/>
              <a:t>* HT Education </a:t>
            </a:r>
            <a:r>
              <a:rPr lang="en-US" dirty="0"/>
              <a:t>= Education about human trafficking &amp; topics related to HT</a:t>
            </a:r>
          </a:p>
          <a:p>
            <a:pPr marL="0" indent="0">
              <a:buNone/>
            </a:pPr>
            <a:r>
              <a:rPr lang="en-US" b="1" u="sng" dirty="0"/>
              <a:t>* HT Solutions </a:t>
            </a:r>
            <a:r>
              <a:rPr lang="en-US" dirty="0"/>
              <a:t>= Be part of the solution not denial of the problem (willful ignorance, cognitive dissonance)!</a:t>
            </a:r>
            <a:r>
              <a:rPr lang="en-US" u="sng" dirty="0"/>
              <a:t> </a:t>
            </a:r>
            <a:endParaRPr lang="en-US" dirty="0"/>
          </a:p>
          <a:p>
            <a:pPr marL="0" indent="0">
              <a:buNone/>
            </a:pPr>
            <a:r>
              <a:rPr lang="en-US" b="1" u="sng" dirty="0"/>
              <a:t>* HT Service </a:t>
            </a:r>
            <a:r>
              <a:rPr lang="en-US" dirty="0"/>
              <a:t>= Jesus Agape Love &amp; Service to others (Victors, Survivors, Overcomers, Warriors for Truth, Peace, &amp; Freedom)</a:t>
            </a:r>
          </a:p>
          <a:p>
            <a:pPr marL="0" indent="0">
              <a:buNone/>
            </a:pPr>
            <a:r>
              <a:rPr lang="en-US" b="1" u="sng" dirty="0"/>
              <a:t>* HT Advocacy </a:t>
            </a:r>
            <a:r>
              <a:rPr lang="en-US" dirty="0"/>
              <a:t>= Advocate for the innocent, vulnerable children, victims, victors, overcomers, survivors of HT</a:t>
            </a:r>
          </a:p>
          <a:p>
            <a:pPr marL="0" indent="0">
              <a:buNone/>
            </a:pPr>
            <a:r>
              <a:rPr lang="en-US" b="1" dirty="0" smtClean="0"/>
              <a:t>*“</a:t>
            </a:r>
            <a:r>
              <a:rPr lang="en-US" b="1" dirty="0"/>
              <a:t>The </a:t>
            </a:r>
            <a:r>
              <a:rPr lang="en-US" b="1" u="sng" dirty="0"/>
              <a:t>Truth is like a Lion</a:t>
            </a:r>
            <a:r>
              <a:rPr lang="en-US" b="1" dirty="0"/>
              <a:t>.  You don’t have to defend it, just </a:t>
            </a:r>
            <a:r>
              <a:rPr lang="en-US" b="1" u="sng" dirty="0"/>
              <a:t>let it loose, &amp; it’s </a:t>
            </a:r>
            <a:r>
              <a:rPr lang="en-US" b="1" u="sng" dirty="0" err="1"/>
              <a:t>gonna</a:t>
            </a:r>
            <a:r>
              <a:rPr lang="en-US" b="1" u="sng" dirty="0"/>
              <a:t> defend itself!</a:t>
            </a:r>
            <a:r>
              <a:rPr lang="en-US" b="1" dirty="0"/>
              <a:t>”  </a:t>
            </a:r>
            <a:r>
              <a:rPr lang="en-US" dirty="0"/>
              <a:t>-St. Augustine</a:t>
            </a:r>
          </a:p>
          <a:p>
            <a:pPr marL="0" indent="0">
              <a:buNone/>
            </a:pPr>
            <a:r>
              <a:rPr lang="en-US" b="1" u="sng" dirty="0"/>
              <a:t>“Reality cannot be ignored</a:t>
            </a:r>
            <a:r>
              <a:rPr lang="en-US" dirty="0"/>
              <a:t> except at a price; and </a:t>
            </a:r>
            <a:r>
              <a:rPr lang="en-US" b="1" dirty="0"/>
              <a:t>the </a:t>
            </a:r>
            <a:r>
              <a:rPr lang="en-US" b="1" u="sng" dirty="0"/>
              <a:t>longer the ignorance is persisted in</a:t>
            </a:r>
            <a:r>
              <a:rPr lang="en-US" b="1" dirty="0"/>
              <a:t>, the </a:t>
            </a:r>
            <a:r>
              <a:rPr lang="en-US" b="1" u="sng" dirty="0"/>
              <a:t>higher and more terrible becomes the price</a:t>
            </a:r>
            <a:r>
              <a:rPr lang="en-US" b="1" dirty="0"/>
              <a:t> that must be paid</a:t>
            </a:r>
            <a:r>
              <a:rPr lang="en-US" dirty="0"/>
              <a:t>.”  -Aldous Huxley</a:t>
            </a:r>
          </a:p>
          <a:p>
            <a:endParaRPr lang="en-US" dirty="0"/>
          </a:p>
          <a:p>
            <a:endParaRPr lang="en-US" dirty="0"/>
          </a:p>
        </p:txBody>
      </p:sp>
    </p:spTree>
    <p:extLst>
      <p:ext uri="{BB962C8B-B14F-4D97-AF65-F5344CB8AC3E}">
        <p14:creationId xmlns:p14="http://schemas.microsoft.com/office/powerpoint/2010/main" val="1990545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4442"/>
          </a:xfrm>
        </p:spPr>
        <p:txBody>
          <a:bodyPr/>
          <a:lstStyle/>
          <a:p>
            <a:r>
              <a:rPr lang="en-US" b="1" dirty="0"/>
              <a:t>Sula Skiles: HT sex trafficking survivor story = Freedom</a:t>
            </a:r>
            <a:endParaRPr lang="en-US" dirty="0"/>
          </a:p>
        </p:txBody>
      </p:sp>
      <p:sp>
        <p:nvSpPr>
          <p:cNvPr id="3" name="Content Placeholder 2"/>
          <p:cNvSpPr>
            <a:spLocks noGrp="1"/>
          </p:cNvSpPr>
          <p:nvPr>
            <p:ph idx="1"/>
          </p:nvPr>
        </p:nvSpPr>
        <p:spPr>
          <a:xfrm>
            <a:off x="0" y="1054444"/>
            <a:ext cx="12192000" cy="5803556"/>
          </a:xfrm>
        </p:spPr>
        <p:txBody>
          <a:bodyPr>
            <a:normAutofit lnSpcReduction="10000"/>
          </a:bodyPr>
          <a:lstStyle/>
          <a:p>
            <a:pPr marL="0" lvl="0" indent="0">
              <a:buNone/>
            </a:pPr>
            <a:r>
              <a:rPr lang="en-US" b="1" dirty="0"/>
              <a:t>*</a:t>
            </a:r>
            <a:r>
              <a:rPr lang="en-US" b="1" u="sng" dirty="0"/>
              <a:t>Get connected with local non-profit organ</a:t>
            </a:r>
            <a:r>
              <a:rPr lang="en-US" b="1" dirty="0"/>
              <a:t>izations that are working in human trafficking</a:t>
            </a:r>
            <a:endParaRPr lang="en-US" dirty="0"/>
          </a:p>
          <a:p>
            <a:pPr marL="0" lvl="0" indent="0">
              <a:buNone/>
            </a:pPr>
            <a:r>
              <a:rPr lang="en-US" b="1" dirty="0"/>
              <a:t>*</a:t>
            </a:r>
            <a:r>
              <a:rPr lang="en-US" b="1" u="sng" dirty="0"/>
              <a:t>Show up to events </a:t>
            </a:r>
            <a:r>
              <a:rPr lang="en-US" b="1" dirty="0"/>
              <a:t>that are about sex trafficking</a:t>
            </a:r>
            <a:endParaRPr lang="en-US" dirty="0"/>
          </a:p>
          <a:p>
            <a:pPr marL="0" lvl="0" indent="0">
              <a:buNone/>
            </a:pPr>
            <a:r>
              <a:rPr lang="en-US" b="1" dirty="0"/>
              <a:t>*</a:t>
            </a:r>
            <a:r>
              <a:rPr lang="en-US" b="1" u="sng" dirty="0"/>
              <a:t>Read everything that you can on the topic </a:t>
            </a:r>
            <a:r>
              <a:rPr lang="en-US" b="1" dirty="0"/>
              <a:t>and </a:t>
            </a:r>
            <a:r>
              <a:rPr lang="en-US" b="1" u="sng" dirty="0"/>
              <a:t>use your voice</a:t>
            </a:r>
            <a:endParaRPr lang="en-US" u="sng" dirty="0"/>
          </a:p>
          <a:p>
            <a:pPr marL="0" lvl="0" indent="0">
              <a:buNone/>
            </a:pPr>
            <a:r>
              <a:rPr lang="en-US" b="1" dirty="0"/>
              <a:t>*</a:t>
            </a:r>
            <a:r>
              <a:rPr lang="en-US" b="1" u="sng" dirty="0"/>
              <a:t>Do social media to spread awareness </a:t>
            </a:r>
            <a:r>
              <a:rPr lang="en-US" b="1" dirty="0"/>
              <a:t>so their friends know</a:t>
            </a:r>
            <a:endParaRPr lang="en-US" dirty="0"/>
          </a:p>
          <a:p>
            <a:pPr marL="0" lvl="0" indent="0">
              <a:buNone/>
            </a:pPr>
            <a:r>
              <a:rPr lang="en-US" b="1" dirty="0"/>
              <a:t>*Parents definitely </a:t>
            </a:r>
            <a:r>
              <a:rPr lang="en-US" b="1" u="sng" dirty="0"/>
              <a:t>be aware &amp; make sure you take the initiative to talk to your kids </a:t>
            </a:r>
            <a:r>
              <a:rPr lang="en-US" b="1" dirty="0"/>
              <a:t>&amp; talk to your </a:t>
            </a:r>
            <a:r>
              <a:rPr lang="en-US" b="1" u="sng" dirty="0"/>
              <a:t>teenagers about what is going on</a:t>
            </a:r>
            <a:endParaRPr lang="en-US" u="sng" dirty="0"/>
          </a:p>
          <a:p>
            <a:pPr marL="0" lvl="0" indent="0">
              <a:buNone/>
            </a:pPr>
            <a:r>
              <a:rPr lang="en-US" b="1" dirty="0"/>
              <a:t>*If </a:t>
            </a:r>
            <a:r>
              <a:rPr lang="en-US" b="1" u="sng" dirty="0"/>
              <a:t>I would have known absolutely that this existed, I know in my heart I would have made different decisions</a:t>
            </a:r>
            <a:endParaRPr lang="en-US" u="sng" dirty="0"/>
          </a:p>
          <a:p>
            <a:pPr marL="0" lvl="0" indent="0">
              <a:buNone/>
            </a:pPr>
            <a:r>
              <a:rPr lang="en-US" b="1" dirty="0"/>
              <a:t>*</a:t>
            </a:r>
            <a:r>
              <a:rPr lang="en-US" b="1" u="sng" dirty="0"/>
              <a:t>Awareness is so powerful </a:t>
            </a:r>
            <a:r>
              <a:rPr lang="en-US" b="1" dirty="0"/>
              <a:t>and as overwhelming &amp; traumatic as sex trafficking is, </a:t>
            </a:r>
            <a:r>
              <a:rPr lang="en-US" b="1" u="sng" dirty="0"/>
              <a:t>it’s important to know how it affects us here as Americans</a:t>
            </a:r>
            <a:r>
              <a:rPr lang="en-US" b="1" dirty="0"/>
              <a:t> and it’s not just something that is overseas</a:t>
            </a:r>
            <a:endParaRPr lang="en-US" dirty="0"/>
          </a:p>
          <a:p>
            <a:pPr lvl="0"/>
            <a:r>
              <a:rPr lang="en-US" b="1" dirty="0"/>
              <a:t>*The </a:t>
            </a:r>
            <a:r>
              <a:rPr lang="en-US" b="1" u="sng" dirty="0"/>
              <a:t>importance</a:t>
            </a:r>
            <a:r>
              <a:rPr lang="en-US" b="1" dirty="0"/>
              <a:t> of </a:t>
            </a:r>
            <a:r>
              <a:rPr lang="en-US" b="1" u="sng" dirty="0"/>
              <a:t>being aware and sharing with our friends and family</a:t>
            </a:r>
            <a:endParaRPr lang="en-US" u="sng" dirty="0"/>
          </a:p>
          <a:p>
            <a:endParaRPr lang="en-US" dirty="0"/>
          </a:p>
        </p:txBody>
      </p:sp>
      <p:pic>
        <p:nvPicPr>
          <p:cNvPr id="4" name="Picture 2" descr="Image result for Sula Skiles">
            <a:extLst>
              <a:ext uri="{FF2B5EF4-FFF2-40B4-BE49-F238E27FC236}">
                <a16:creationId xmlns:a16="http://schemas.microsoft.com/office/drawing/2014/main" xmlns="" id="{8E32905C-CAB2-450F-8B8A-A68D07A382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7751" y="1466335"/>
            <a:ext cx="2735729" cy="18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20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4442"/>
          </a:xfrm>
        </p:spPr>
        <p:txBody>
          <a:bodyPr/>
          <a:lstStyle/>
          <a:p>
            <a:r>
              <a:rPr lang="en-US" b="1" u="sng" dirty="0"/>
              <a:t>Human Trafficking HT Solutions</a:t>
            </a:r>
            <a:r>
              <a:rPr lang="en-US" b="1" dirty="0"/>
              <a:t> = </a:t>
            </a:r>
            <a:r>
              <a:rPr lang="en-US" dirty="0"/>
              <a:t>What can you do?</a:t>
            </a:r>
          </a:p>
        </p:txBody>
      </p:sp>
      <p:sp>
        <p:nvSpPr>
          <p:cNvPr id="3" name="Content Placeholder 2"/>
          <p:cNvSpPr>
            <a:spLocks noGrp="1"/>
          </p:cNvSpPr>
          <p:nvPr>
            <p:ph idx="1"/>
          </p:nvPr>
        </p:nvSpPr>
        <p:spPr>
          <a:xfrm>
            <a:off x="0" y="1054442"/>
            <a:ext cx="12192000" cy="5803557"/>
          </a:xfrm>
        </p:spPr>
        <p:txBody>
          <a:bodyPr>
            <a:normAutofit fontScale="92500" lnSpcReduction="20000"/>
          </a:bodyPr>
          <a:lstStyle/>
          <a:p>
            <a:pPr marL="0" indent="0">
              <a:buNone/>
            </a:pPr>
            <a:r>
              <a:rPr lang="en-US" dirty="0"/>
              <a:t>1. </a:t>
            </a:r>
            <a:r>
              <a:rPr lang="en-US" b="1" u="sng" dirty="0"/>
              <a:t>Talk about it </a:t>
            </a:r>
            <a:r>
              <a:rPr lang="en-US" b="1" dirty="0"/>
              <a:t>=</a:t>
            </a:r>
            <a:r>
              <a:rPr lang="en-US" dirty="0"/>
              <a:t> it’s not just an </a:t>
            </a:r>
            <a:r>
              <a:rPr lang="en-US" b="1" u="sng" dirty="0"/>
              <a:t>international</a:t>
            </a:r>
            <a:r>
              <a:rPr lang="en-US" b="1" dirty="0"/>
              <a:t> issue</a:t>
            </a:r>
            <a:r>
              <a:rPr lang="en-US" dirty="0"/>
              <a:t>, it’s a </a:t>
            </a:r>
            <a:r>
              <a:rPr lang="en-US" b="1" u="sng" dirty="0"/>
              <a:t>domestic</a:t>
            </a:r>
            <a:r>
              <a:rPr lang="en-US" b="1" dirty="0"/>
              <a:t> issue </a:t>
            </a:r>
            <a:r>
              <a:rPr lang="en-US" dirty="0"/>
              <a:t>as well!  </a:t>
            </a:r>
            <a:r>
              <a:rPr lang="en-US" b="1" dirty="0"/>
              <a:t>Growing </a:t>
            </a:r>
            <a:r>
              <a:rPr lang="en-US" b="1" u="sng" dirty="0"/>
              <a:t>Awareness</a:t>
            </a:r>
          </a:p>
          <a:p>
            <a:pPr marL="0" indent="0">
              <a:buNone/>
            </a:pPr>
            <a:r>
              <a:rPr lang="en-US" dirty="0"/>
              <a:t>2. </a:t>
            </a:r>
            <a:r>
              <a:rPr lang="en-US" b="1" dirty="0"/>
              <a:t>Put </a:t>
            </a:r>
            <a:r>
              <a:rPr lang="en-US" b="1" u="sng" dirty="0"/>
              <a:t>pressure on public officials </a:t>
            </a:r>
            <a:r>
              <a:rPr lang="en-US" dirty="0"/>
              <a:t>to change laws.  </a:t>
            </a:r>
            <a:r>
              <a:rPr lang="en-US" b="1" dirty="0"/>
              <a:t>Change laws </a:t>
            </a:r>
            <a:r>
              <a:rPr lang="en-US" dirty="0"/>
              <a:t>for trafficking victims who were forced to break laws.</a:t>
            </a:r>
          </a:p>
          <a:p>
            <a:pPr marL="0" indent="0">
              <a:buNone/>
            </a:pPr>
            <a:r>
              <a:rPr lang="en-US" dirty="0"/>
              <a:t>3. </a:t>
            </a:r>
            <a:r>
              <a:rPr lang="en-US" b="1" u="sng" dirty="0"/>
              <a:t>Change the culture</a:t>
            </a:r>
            <a:r>
              <a:rPr lang="en-US" dirty="0"/>
              <a:t> = </a:t>
            </a:r>
            <a:r>
              <a:rPr lang="en-US" b="1" u="sng" dirty="0"/>
              <a:t>Good guys </a:t>
            </a:r>
            <a:r>
              <a:rPr lang="en-US" b="1" dirty="0"/>
              <a:t>don’t go to </a:t>
            </a:r>
            <a:r>
              <a:rPr lang="en-US" b="1" u="sng" dirty="0"/>
              <a:t>strip clubs</a:t>
            </a:r>
            <a:r>
              <a:rPr lang="en-US" dirty="0"/>
              <a:t>, there is a </a:t>
            </a:r>
            <a:r>
              <a:rPr lang="en-US" u="sng" dirty="0"/>
              <a:t>relationship between sex businesses</a:t>
            </a:r>
            <a:r>
              <a:rPr lang="en-US" dirty="0"/>
              <a:t> = pornography, strip clubs, massage parlors, brothels, street / internet prostitution, snuff films, &amp; human trafficking.  It’s </a:t>
            </a:r>
            <a:r>
              <a:rPr lang="en-US" u="sng" dirty="0"/>
              <a:t>all part of the web of HT</a:t>
            </a:r>
            <a:r>
              <a:rPr lang="en-US" dirty="0"/>
              <a:t>.</a:t>
            </a:r>
          </a:p>
          <a:p>
            <a:pPr marL="0" indent="0">
              <a:buNone/>
            </a:pPr>
            <a:r>
              <a:rPr lang="en-US" dirty="0"/>
              <a:t>4. </a:t>
            </a:r>
            <a:r>
              <a:rPr lang="en-US" b="1" u="sng" dirty="0"/>
              <a:t>Stop watching pornography </a:t>
            </a:r>
            <a:r>
              <a:rPr lang="en-US" dirty="0"/>
              <a:t>= directly </a:t>
            </a:r>
            <a:r>
              <a:rPr lang="en-US" b="1" dirty="0"/>
              <a:t>fuels human trafficking</a:t>
            </a:r>
            <a:r>
              <a:rPr lang="en-US" dirty="0"/>
              <a:t>, young generation is porn addicted.  Supply and demand that involves </a:t>
            </a:r>
            <a:r>
              <a:rPr lang="en-US" b="1" dirty="0"/>
              <a:t>sexually exploiting more people</a:t>
            </a:r>
            <a:r>
              <a:rPr lang="en-US" dirty="0"/>
              <a:t>!</a:t>
            </a:r>
          </a:p>
          <a:p>
            <a:pPr marL="0" indent="0">
              <a:buNone/>
            </a:pPr>
            <a:r>
              <a:rPr lang="en-US" dirty="0"/>
              <a:t>5. </a:t>
            </a:r>
            <a:r>
              <a:rPr lang="en-US" b="1" u="sng" dirty="0"/>
              <a:t>Punish clients &amp; traffickers </a:t>
            </a:r>
            <a:r>
              <a:rPr lang="en-US" dirty="0"/>
              <a:t>= criminalize men buying sex.</a:t>
            </a:r>
          </a:p>
          <a:p>
            <a:pPr marL="0" indent="0">
              <a:buNone/>
            </a:pPr>
            <a:r>
              <a:rPr lang="en-US" dirty="0"/>
              <a:t>6. </a:t>
            </a:r>
            <a:r>
              <a:rPr lang="en-US" b="1" u="sng" dirty="0"/>
              <a:t>Empower women </a:t>
            </a:r>
            <a:r>
              <a:rPr lang="en-US" dirty="0"/>
              <a:t>= sexual assault, trafficking, </a:t>
            </a:r>
            <a:r>
              <a:rPr lang="en-US" b="1" dirty="0"/>
              <a:t>standing up for yourself, raise strong girls who stand up for themselves</a:t>
            </a:r>
            <a:r>
              <a:rPr lang="en-US" dirty="0"/>
              <a:t> and </a:t>
            </a:r>
            <a:r>
              <a:rPr lang="en-US" b="1" dirty="0"/>
              <a:t>see their worth as women within </a:t>
            </a:r>
            <a:r>
              <a:rPr lang="en-US" dirty="0"/>
              <a:t>themselves &amp; not given to them from others.</a:t>
            </a:r>
          </a:p>
          <a:p>
            <a:pPr marL="0" indent="0">
              <a:buNone/>
            </a:pPr>
            <a:r>
              <a:rPr lang="en-US" dirty="0"/>
              <a:t>7. </a:t>
            </a:r>
            <a:r>
              <a:rPr lang="en-US" b="1" u="sng" dirty="0"/>
              <a:t>Join Awareness Groups </a:t>
            </a:r>
            <a:r>
              <a:rPr lang="en-US" dirty="0"/>
              <a:t>= </a:t>
            </a:r>
            <a:r>
              <a:rPr lang="en-US" b="1" dirty="0"/>
              <a:t>HT tours in your town </a:t>
            </a:r>
            <a:r>
              <a:rPr lang="en-US" dirty="0"/>
              <a:t>(Houston, Dallas, Atlanta, Charlotte)</a:t>
            </a:r>
          </a:p>
          <a:p>
            <a:pPr marL="0" indent="0">
              <a:buNone/>
            </a:pPr>
            <a:r>
              <a:rPr lang="en-US" dirty="0"/>
              <a:t>8. </a:t>
            </a:r>
            <a:r>
              <a:rPr lang="en-US" b="1" u="sng" dirty="0"/>
              <a:t>Volunteer</a:t>
            </a:r>
            <a:r>
              <a:rPr lang="en-US" dirty="0"/>
              <a:t> = Go out &amp; </a:t>
            </a:r>
            <a:r>
              <a:rPr lang="en-US" b="1" u="sng" dirty="0"/>
              <a:t>serve</a:t>
            </a:r>
            <a:r>
              <a:rPr lang="en-US" dirty="0"/>
              <a:t>, that is the best experience (Nightlight)!</a:t>
            </a:r>
          </a:p>
          <a:p>
            <a:pPr marL="0" indent="0">
              <a:buNone/>
            </a:pPr>
            <a:r>
              <a:rPr lang="en-US" dirty="0"/>
              <a:t>9. </a:t>
            </a:r>
            <a:r>
              <a:rPr lang="en-US" b="1" u="sng" dirty="0"/>
              <a:t>Use Area of Influence</a:t>
            </a:r>
            <a:r>
              <a:rPr lang="en-US" dirty="0"/>
              <a:t> = Blogger, </a:t>
            </a:r>
            <a:r>
              <a:rPr lang="en-US" b="1" dirty="0"/>
              <a:t>Teacher</a:t>
            </a:r>
            <a:r>
              <a:rPr lang="en-US" dirty="0"/>
              <a:t>, Musician, Doctor = </a:t>
            </a:r>
            <a:r>
              <a:rPr lang="en-US" b="1" dirty="0"/>
              <a:t>perfect voice </a:t>
            </a:r>
            <a:r>
              <a:rPr lang="en-US" dirty="0"/>
              <a:t>to </a:t>
            </a:r>
            <a:r>
              <a:rPr lang="en-US" b="1" dirty="0"/>
              <a:t>help HT</a:t>
            </a:r>
          </a:p>
          <a:p>
            <a:endParaRPr lang="en-US" dirty="0"/>
          </a:p>
        </p:txBody>
      </p:sp>
    </p:spTree>
    <p:extLst>
      <p:ext uri="{BB962C8B-B14F-4D97-AF65-F5344CB8AC3E}">
        <p14:creationId xmlns:p14="http://schemas.microsoft.com/office/powerpoint/2010/main" val="40190021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46204"/>
          </a:xfrm>
        </p:spPr>
        <p:txBody>
          <a:bodyPr/>
          <a:lstStyle/>
          <a:p>
            <a:r>
              <a:rPr lang="en-US" dirty="0"/>
              <a:t>HT suggestions to </a:t>
            </a:r>
            <a:r>
              <a:rPr lang="en-US" u="sng" dirty="0"/>
              <a:t>get involved</a:t>
            </a:r>
            <a:r>
              <a:rPr lang="en-US" dirty="0"/>
              <a:t>, </a:t>
            </a:r>
            <a:r>
              <a:rPr lang="en-US" b="1" dirty="0"/>
              <a:t>take massive action</a:t>
            </a:r>
            <a:r>
              <a:rPr lang="en-US" dirty="0"/>
              <a:t>!</a:t>
            </a:r>
          </a:p>
        </p:txBody>
      </p:sp>
      <p:sp>
        <p:nvSpPr>
          <p:cNvPr id="3" name="Content Placeholder 2"/>
          <p:cNvSpPr>
            <a:spLocks noGrp="1"/>
          </p:cNvSpPr>
          <p:nvPr>
            <p:ph idx="1"/>
          </p:nvPr>
        </p:nvSpPr>
        <p:spPr>
          <a:xfrm>
            <a:off x="0" y="873212"/>
            <a:ext cx="12192000" cy="5984788"/>
          </a:xfrm>
        </p:spPr>
        <p:txBody>
          <a:bodyPr>
            <a:normAutofit fontScale="92500" lnSpcReduction="20000"/>
          </a:bodyPr>
          <a:lstStyle/>
          <a:p>
            <a:pPr marL="0" indent="0">
              <a:buNone/>
            </a:pPr>
            <a:r>
              <a:rPr lang="en-US" dirty="0" smtClean="0"/>
              <a:t>10. </a:t>
            </a:r>
            <a:r>
              <a:rPr lang="en-US" b="1" dirty="0" smtClean="0"/>
              <a:t>Incorporate </a:t>
            </a:r>
            <a:r>
              <a:rPr lang="en-US" b="1" u="sng" dirty="0"/>
              <a:t>HT info into your conferences, trainings</a:t>
            </a:r>
            <a:r>
              <a:rPr lang="en-US" b="1" dirty="0"/>
              <a:t>, &amp; other informational materials.</a:t>
            </a:r>
          </a:p>
          <a:p>
            <a:pPr marL="0" indent="0">
              <a:buNone/>
            </a:pPr>
            <a:r>
              <a:rPr lang="en-US" dirty="0" smtClean="0"/>
              <a:t>11. </a:t>
            </a:r>
            <a:r>
              <a:rPr lang="en-US" b="1" dirty="0" smtClean="0"/>
              <a:t>Join </a:t>
            </a:r>
            <a:r>
              <a:rPr lang="en-US" b="1" dirty="0"/>
              <a:t>or start a grassroots </a:t>
            </a:r>
            <a:r>
              <a:rPr lang="en-US" b="1" u="sng" dirty="0"/>
              <a:t>anti-trafficking coalition</a:t>
            </a:r>
            <a:r>
              <a:rPr lang="en-US" b="1" dirty="0"/>
              <a:t>.</a:t>
            </a:r>
          </a:p>
          <a:p>
            <a:pPr marL="0" indent="0">
              <a:buNone/>
            </a:pPr>
            <a:r>
              <a:rPr lang="en-US" dirty="0" smtClean="0"/>
              <a:t>12. Meet </a:t>
            </a:r>
            <a:r>
              <a:rPr lang="en-US" dirty="0"/>
              <a:t>with local, state, and federal government representatives; ask what they are doing in your community.</a:t>
            </a:r>
          </a:p>
          <a:p>
            <a:pPr marL="0" indent="0">
              <a:buNone/>
            </a:pPr>
            <a:r>
              <a:rPr lang="en-US" dirty="0" smtClean="0"/>
              <a:t>13. </a:t>
            </a:r>
            <a:r>
              <a:rPr lang="en-US" b="1" dirty="0" smtClean="0"/>
              <a:t>Volunteer</a:t>
            </a:r>
            <a:r>
              <a:rPr lang="en-US" dirty="0" smtClean="0"/>
              <a:t> </a:t>
            </a:r>
            <a:r>
              <a:rPr lang="en-US" dirty="0"/>
              <a:t>in clinics, emergency departments, &amp; out-patient departments to provide screening.</a:t>
            </a:r>
          </a:p>
          <a:p>
            <a:pPr marL="0" indent="0">
              <a:buNone/>
            </a:pPr>
            <a:r>
              <a:rPr lang="en-US" dirty="0" smtClean="0"/>
              <a:t>14. </a:t>
            </a:r>
            <a:r>
              <a:rPr lang="en-US" b="1" u="sng" dirty="0" smtClean="0"/>
              <a:t>Donate</a:t>
            </a:r>
            <a:r>
              <a:rPr lang="en-US" b="1" dirty="0" smtClean="0"/>
              <a:t> </a:t>
            </a:r>
            <a:r>
              <a:rPr lang="en-US" b="1" dirty="0"/>
              <a:t>funds or </a:t>
            </a:r>
            <a:r>
              <a:rPr lang="en-US" b="1" u="sng" dirty="0"/>
              <a:t>needed items</a:t>
            </a:r>
            <a:r>
              <a:rPr lang="en-US" b="1" dirty="0"/>
              <a:t>; check out HT </a:t>
            </a:r>
            <a:r>
              <a:rPr lang="en-US" dirty="0"/>
              <a:t>(</a:t>
            </a:r>
            <a:r>
              <a:rPr lang="en-US" b="1" dirty="0"/>
              <a:t>TAT, AU</a:t>
            </a:r>
            <a:r>
              <a:rPr lang="en-US" dirty="0"/>
              <a:t>, Polaris Project) </a:t>
            </a:r>
            <a:r>
              <a:rPr lang="en-US" b="1" u="sng" dirty="0"/>
              <a:t>websites</a:t>
            </a:r>
            <a:r>
              <a:rPr lang="en-US" dirty="0"/>
              <a:t>.</a:t>
            </a:r>
          </a:p>
          <a:p>
            <a:pPr marL="0" indent="0">
              <a:buNone/>
            </a:pPr>
            <a:r>
              <a:rPr lang="en-US" dirty="0" smtClean="0"/>
              <a:t>15. </a:t>
            </a:r>
            <a:r>
              <a:rPr lang="en-US" b="1" dirty="0" smtClean="0"/>
              <a:t>Organize </a:t>
            </a:r>
            <a:r>
              <a:rPr lang="en-US" b="1" dirty="0"/>
              <a:t>a fundraiser for organizations that are helping victims &amp; survivors.</a:t>
            </a:r>
          </a:p>
          <a:p>
            <a:pPr marL="0" indent="0">
              <a:buNone/>
            </a:pPr>
            <a:r>
              <a:rPr lang="en-US" dirty="0" smtClean="0"/>
              <a:t>16. </a:t>
            </a:r>
            <a:r>
              <a:rPr lang="en-US" b="1" u="sng" dirty="0" smtClean="0"/>
              <a:t>Raise </a:t>
            </a:r>
            <a:r>
              <a:rPr lang="en-US" b="1" u="sng" dirty="0"/>
              <a:t>awareness </a:t>
            </a:r>
            <a:r>
              <a:rPr lang="en-US" b="1" dirty="0"/>
              <a:t>by viewing &amp; </a:t>
            </a:r>
            <a:r>
              <a:rPr lang="en-US" b="1" u="sng" dirty="0"/>
              <a:t>showing</a:t>
            </a:r>
            <a:r>
              <a:rPr lang="en-US" b="1" dirty="0"/>
              <a:t> one of many </a:t>
            </a:r>
            <a:r>
              <a:rPr lang="en-US" b="1" u="sng" dirty="0"/>
              <a:t>HT videos </a:t>
            </a:r>
            <a:r>
              <a:rPr lang="en-US" dirty="0"/>
              <a:t>(Tricked, Hot Girls Wanted).</a:t>
            </a:r>
          </a:p>
          <a:p>
            <a:pPr marL="0" indent="0">
              <a:buNone/>
            </a:pPr>
            <a:r>
              <a:rPr lang="en-US" dirty="0" smtClean="0"/>
              <a:t>17. </a:t>
            </a:r>
            <a:r>
              <a:rPr lang="en-US" b="1" dirty="0" smtClean="0"/>
              <a:t>Speak </a:t>
            </a:r>
            <a:r>
              <a:rPr lang="en-US" b="1" dirty="0"/>
              <a:t>at a school to </a:t>
            </a:r>
            <a:r>
              <a:rPr lang="en-US" b="1" u="sng" dirty="0"/>
              <a:t>alert students </a:t>
            </a:r>
            <a:r>
              <a:rPr lang="en-US" dirty="0"/>
              <a:t>and advice parents/teachers that their </a:t>
            </a:r>
            <a:r>
              <a:rPr lang="en-US" b="1" u="sng" dirty="0"/>
              <a:t>children</a:t>
            </a:r>
            <a:r>
              <a:rPr lang="en-US" b="1" dirty="0"/>
              <a:t> are </a:t>
            </a:r>
            <a:r>
              <a:rPr lang="en-US" b="1" u="sng" dirty="0"/>
              <a:t>at risk</a:t>
            </a:r>
            <a:r>
              <a:rPr lang="en-US" dirty="0"/>
              <a:t>.</a:t>
            </a:r>
          </a:p>
          <a:p>
            <a:pPr marL="0" indent="0">
              <a:buNone/>
            </a:pPr>
            <a:r>
              <a:rPr lang="en-US" dirty="0" smtClean="0"/>
              <a:t>18. </a:t>
            </a:r>
            <a:r>
              <a:rPr lang="en-US" b="1" dirty="0" smtClean="0"/>
              <a:t>Purchase </a:t>
            </a:r>
            <a:r>
              <a:rPr lang="en-US" b="1" dirty="0"/>
              <a:t>items made</a:t>
            </a:r>
            <a:r>
              <a:rPr lang="en-US" dirty="0"/>
              <a:t> by </a:t>
            </a:r>
            <a:r>
              <a:rPr lang="en-US" b="1" u="sng" dirty="0"/>
              <a:t>Fair Girls </a:t>
            </a:r>
            <a:r>
              <a:rPr lang="en-US" dirty="0"/>
              <a:t>or </a:t>
            </a:r>
            <a:r>
              <a:rPr lang="en-US" b="1" u="sng" dirty="0"/>
              <a:t>Made by Survivors</a:t>
            </a:r>
            <a:r>
              <a:rPr lang="en-US" dirty="0"/>
              <a:t>.</a:t>
            </a:r>
          </a:p>
          <a:p>
            <a:pPr marL="0" indent="0">
              <a:buNone/>
            </a:pPr>
            <a:r>
              <a:rPr lang="en-US" dirty="0" smtClean="0"/>
              <a:t>19. </a:t>
            </a:r>
            <a:r>
              <a:rPr lang="en-US" b="1" dirty="0" smtClean="0"/>
              <a:t>Invite </a:t>
            </a:r>
            <a:r>
              <a:rPr lang="en-US" b="1" dirty="0"/>
              <a:t>your staff to </a:t>
            </a:r>
            <a:r>
              <a:rPr lang="en-US" b="1" u="sng" dirty="0"/>
              <a:t>attend free training </a:t>
            </a:r>
            <a:r>
              <a:rPr lang="en-US" dirty="0"/>
              <a:t>at your hospital or clinic by local community centers or email </a:t>
            </a:r>
            <a:r>
              <a:rPr lang="en-US" dirty="0">
                <a:hlinkClick r:id="rId2"/>
              </a:rPr>
              <a:t>info@healthcareagainsttrafficking.com</a:t>
            </a:r>
            <a:r>
              <a:rPr lang="en-US" dirty="0"/>
              <a:t>  </a:t>
            </a:r>
          </a:p>
        </p:txBody>
      </p:sp>
    </p:spTree>
    <p:extLst>
      <p:ext uri="{BB962C8B-B14F-4D97-AF65-F5344CB8AC3E}">
        <p14:creationId xmlns:p14="http://schemas.microsoft.com/office/powerpoint/2010/main" val="3676451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5015"/>
          </a:xfrm>
        </p:spPr>
        <p:txBody>
          <a:bodyPr>
            <a:normAutofit fontScale="90000"/>
          </a:bodyPr>
          <a:lstStyle/>
          <a:p>
            <a:r>
              <a:rPr lang="en-US" b="1" u="sng" dirty="0" smtClean="0"/>
              <a:t/>
            </a:r>
            <a:br>
              <a:rPr lang="en-US" b="1" u="sng" dirty="0" smtClean="0"/>
            </a:br>
            <a:r>
              <a:rPr lang="en-US" b="1" u="sng" dirty="0" smtClean="0"/>
              <a:t>Top </a:t>
            </a:r>
            <a:r>
              <a:rPr lang="en-US" b="1" u="sng" dirty="0"/>
              <a:t>5-10+ Human Trafficking HT USA Organizations</a:t>
            </a:r>
            <a:r>
              <a:rPr lang="en-US" dirty="0"/>
              <a:t>:</a:t>
            </a:r>
            <a:br>
              <a:rPr lang="en-US" dirty="0"/>
            </a:br>
            <a:endParaRPr lang="en-US" dirty="0"/>
          </a:p>
        </p:txBody>
      </p:sp>
      <p:sp>
        <p:nvSpPr>
          <p:cNvPr id="3" name="Content Placeholder 2"/>
          <p:cNvSpPr>
            <a:spLocks noGrp="1"/>
          </p:cNvSpPr>
          <p:nvPr>
            <p:ph idx="1"/>
          </p:nvPr>
        </p:nvSpPr>
        <p:spPr>
          <a:xfrm>
            <a:off x="0" y="1005016"/>
            <a:ext cx="12192000" cy="5852984"/>
          </a:xfrm>
        </p:spPr>
        <p:txBody>
          <a:bodyPr>
            <a:normAutofit fontScale="85000" lnSpcReduction="20000"/>
          </a:bodyPr>
          <a:lstStyle/>
          <a:p>
            <a:pPr marL="0" indent="0">
              <a:buNone/>
            </a:pPr>
            <a:r>
              <a:rPr lang="en-US" dirty="0"/>
              <a:t>1 </a:t>
            </a:r>
            <a:r>
              <a:rPr lang="en-US" dirty="0" smtClean="0"/>
              <a:t>*</a:t>
            </a:r>
            <a:r>
              <a:rPr lang="en-US" b="1" u="sng" dirty="0" err="1" smtClean="0"/>
              <a:t>Jaco</a:t>
            </a:r>
            <a:r>
              <a:rPr lang="en-US" b="1" u="sng" dirty="0" smtClean="0"/>
              <a:t> </a:t>
            </a:r>
            <a:r>
              <a:rPr lang="en-US" b="1" u="sng" dirty="0" err="1"/>
              <a:t>Booyens</a:t>
            </a:r>
            <a:r>
              <a:rPr lang="en-US" b="1" u="sng" dirty="0"/>
              <a:t> Ministries</a:t>
            </a:r>
            <a:r>
              <a:rPr lang="en-US" dirty="0"/>
              <a:t>, Arlington, Texas – Epidemic of Sex Trafficking. The U.S. has an estimated 500,000 victims in the U.S. trafficking rotation &amp; only 1% of the crime is reported. There are 582 total licensed beds in the U.S., &amp; only 200 of those serve minors. Contact @ </a:t>
            </a:r>
            <a:r>
              <a:rPr lang="en-US" u="sng" dirty="0">
                <a:hlinkClick r:id="rId2"/>
              </a:rPr>
              <a:t>www.jacobooyensministries.org</a:t>
            </a:r>
            <a:r>
              <a:rPr lang="en-US" dirty="0"/>
              <a:t> </a:t>
            </a:r>
          </a:p>
          <a:p>
            <a:pPr marL="0" indent="0">
              <a:buNone/>
            </a:pPr>
            <a:r>
              <a:rPr lang="en-US" dirty="0"/>
              <a:t>2</a:t>
            </a:r>
            <a:r>
              <a:rPr lang="en-US" dirty="0" smtClean="0"/>
              <a:t> *</a:t>
            </a:r>
            <a:r>
              <a:rPr lang="en-US" b="1" u="sng" dirty="0" smtClean="0"/>
              <a:t>Ambassadors </a:t>
            </a:r>
            <a:r>
              <a:rPr lang="en-US" b="1" u="sng" dirty="0"/>
              <a:t>United </a:t>
            </a:r>
            <a:r>
              <a:rPr lang="en-US" dirty="0"/>
              <a:t>= </a:t>
            </a:r>
            <a:r>
              <a:rPr lang="en-US" b="1" u="sng" dirty="0"/>
              <a:t>Rescuing Souls </a:t>
            </a:r>
            <a:r>
              <a:rPr lang="en-US" b="1" dirty="0"/>
              <a:t>and </a:t>
            </a:r>
            <a:r>
              <a:rPr lang="en-US" b="1" u="sng" dirty="0"/>
              <a:t>Ending Human Trafficking </a:t>
            </a:r>
            <a:r>
              <a:rPr lang="en-US" b="1" dirty="0"/>
              <a:t>in Greater Houston</a:t>
            </a:r>
            <a:r>
              <a:rPr lang="en-US" dirty="0"/>
              <a:t>, HT Education, Online Course, Real Life Practicum in Houston, Texas @ </a:t>
            </a:r>
            <a:r>
              <a:rPr lang="en-US" u="sng" dirty="0">
                <a:hlinkClick r:id="rId3"/>
              </a:rPr>
              <a:t>www.ambassadorsunited.org</a:t>
            </a:r>
            <a:r>
              <a:rPr lang="en-US" dirty="0"/>
              <a:t> &amp; email @ </a:t>
            </a:r>
            <a:r>
              <a:rPr lang="en-US" u="sng" dirty="0">
                <a:hlinkClick r:id="rId4"/>
              </a:rPr>
              <a:t>www.iwantfreedom@outlook.com</a:t>
            </a:r>
            <a:r>
              <a:rPr lang="en-US" dirty="0"/>
              <a:t>    </a:t>
            </a:r>
          </a:p>
          <a:p>
            <a:pPr marL="0" indent="0">
              <a:buNone/>
            </a:pPr>
            <a:r>
              <a:rPr lang="en-US" dirty="0"/>
              <a:t>3</a:t>
            </a:r>
            <a:r>
              <a:rPr lang="en-US" b="1" dirty="0" smtClean="0"/>
              <a:t> </a:t>
            </a:r>
            <a:r>
              <a:rPr lang="en-US" b="1" u="sng" dirty="0"/>
              <a:t>The Ruby Organization</a:t>
            </a:r>
            <a:r>
              <a:rPr lang="en-US" dirty="0"/>
              <a:t> = Improving the lives &amp; well-being of adult women who are victims of human sex trafficking. Ruby a non-profit organization is located in </a:t>
            </a:r>
            <a:r>
              <a:rPr lang="en-US" b="1" dirty="0"/>
              <a:t>Cabarrus County, Concord, Charlotte, North Carolina</a:t>
            </a:r>
            <a:r>
              <a:rPr lang="en-US" dirty="0"/>
              <a:t>.  </a:t>
            </a:r>
            <a:r>
              <a:rPr lang="en-US" b="1" dirty="0" smtClean="0"/>
              <a:t>Volunteer </a:t>
            </a:r>
            <a:r>
              <a:rPr lang="en-US" b="1" dirty="0"/>
              <a:t>orientation &amp; training</a:t>
            </a:r>
            <a:r>
              <a:rPr lang="en-US" dirty="0"/>
              <a:t> </a:t>
            </a:r>
            <a:r>
              <a:rPr lang="en-US" dirty="0" smtClean="0"/>
              <a:t>at </a:t>
            </a:r>
            <a:r>
              <a:rPr lang="en-US" u="sng" dirty="0">
                <a:hlinkClick r:id="rId5"/>
              </a:rPr>
              <a:t>outreach@therubyorg.org</a:t>
            </a:r>
            <a:r>
              <a:rPr lang="en-US" dirty="0"/>
              <a:t> </a:t>
            </a:r>
            <a:r>
              <a:rPr lang="en-US" dirty="0" smtClean="0"/>
              <a:t>&amp; </a:t>
            </a:r>
            <a:r>
              <a:rPr lang="en-US" b="1" u="sng" dirty="0" smtClean="0"/>
              <a:t>Tracy </a:t>
            </a:r>
            <a:r>
              <a:rPr lang="en-US" b="1" u="sng" dirty="0"/>
              <a:t>Minchin</a:t>
            </a:r>
            <a:r>
              <a:rPr lang="en-US" b="1" dirty="0"/>
              <a:t>, Ruby Director</a:t>
            </a:r>
            <a:r>
              <a:rPr lang="en-US" dirty="0"/>
              <a:t> email at </a:t>
            </a:r>
            <a:r>
              <a:rPr lang="en-US" u="sng" dirty="0">
                <a:hlinkClick r:id="rId6"/>
              </a:rPr>
              <a:t>director@therubyorg.org</a:t>
            </a:r>
            <a:r>
              <a:rPr lang="en-US" dirty="0"/>
              <a:t> </a:t>
            </a:r>
            <a:r>
              <a:rPr lang="en-US" dirty="0" smtClean="0"/>
              <a:t>&amp; Contact </a:t>
            </a:r>
            <a:r>
              <a:rPr lang="en-US" dirty="0"/>
              <a:t>at </a:t>
            </a:r>
            <a:r>
              <a:rPr lang="en-US" b="1" dirty="0"/>
              <a:t>The Ruby Organization</a:t>
            </a:r>
            <a:r>
              <a:rPr lang="en-US" dirty="0"/>
              <a:t> PO Box 6101 Concord, NC 28027 phone 704-970-RUBY (7829) Help Line at 980-250-5017</a:t>
            </a:r>
          </a:p>
          <a:p>
            <a:pPr marL="0" indent="0">
              <a:buNone/>
            </a:pPr>
            <a:r>
              <a:rPr lang="en-US" dirty="0"/>
              <a:t>4</a:t>
            </a:r>
            <a:r>
              <a:rPr lang="en-US" dirty="0" smtClean="0"/>
              <a:t> *</a:t>
            </a:r>
            <a:r>
              <a:rPr lang="en-US" b="1" u="sng" dirty="0" smtClean="0"/>
              <a:t>Truckers </a:t>
            </a:r>
            <a:r>
              <a:rPr lang="en-US" b="1" u="sng" dirty="0"/>
              <a:t>Against Trafficking </a:t>
            </a:r>
            <a:r>
              <a:rPr lang="en-US" dirty="0"/>
              <a:t>= Watch the complete </a:t>
            </a:r>
            <a:r>
              <a:rPr lang="en-US" b="1" dirty="0"/>
              <a:t>Truckers</a:t>
            </a:r>
            <a:r>
              <a:rPr lang="en-US" dirty="0"/>
              <a:t> </a:t>
            </a:r>
            <a:r>
              <a:rPr lang="en-US" b="1" dirty="0"/>
              <a:t>Against</a:t>
            </a:r>
            <a:r>
              <a:rPr lang="en-US" dirty="0"/>
              <a:t> </a:t>
            </a:r>
            <a:r>
              <a:rPr lang="en-US" b="1" dirty="0"/>
              <a:t>Trafficking</a:t>
            </a:r>
            <a:r>
              <a:rPr lang="en-US" dirty="0"/>
              <a:t> Training Video Below (full length version) @ </a:t>
            </a:r>
            <a:r>
              <a:rPr lang="en-US" u="sng" dirty="0">
                <a:hlinkClick r:id="rId7"/>
              </a:rPr>
              <a:t>www.truckersagainsttrafficking.org</a:t>
            </a:r>
            <a:r>
              <a:rPr lang="en-US" b="1" dirty="0"/>
              <a:t> </a:t>
            </a:r>
            <a:endParaRPr lang="en-US" dirty="0"/>
          </a:p>
          <a:p>
            <a:pPr marL="0" indent="0">
              <a:buNone/>
            </a:pPr>
            <a:r>
              <a:rPr lang="en-US" dirty="0" smtClean="0"/>
              <a:t>5 </a:t>
            </a:r>
            <a:r>
              <a:rPr lang="en-US" b="1" u="sng" dirty="0" smtClean="0"/>
              <a:t>Tim </a:t>
            </a:r>
            <a:r>
              <a:rPr lang="en-US" b="1" u="sng" dirty="0"/>
              <a:t>Ballard</a:t>
            </a:r>
            <a:r>
              <a:rPr lang="en-US" b="1" dirty="0"/>
              <a:t>, </a:t>
            </a:r>
            <a:r>
              <a:rPr lang="en-US" b="1" u="sng" dirty="0"/>
              <a:t>Operation Underground Railroad</a:t>
            </a:r>
            <a:r>
              <a:rPr lang="en-US" dirty="0"/>
              <a:t> (SLC, UT) Operation Underground Railroad is a United States-based nonprofit organization involved in the rescue of human trafficking and sex trafficking victims, with a special focus on children, and a wider goal of eliminating sex trafficking world-wide. @ </a:t>
            </a:r>
            <a:r>
              <a:rPr lang="en-US" u="sng" dirty="0">
                <a:hlinkClick r:id="rId8"/>
              </a:rPr>
              <a:t>www.ourrescue.org</a:t>
            </a:r>
            <a:endParaRPr lang="en-US" dirty="0"/>
          </a:p>
          <a:p>
            <a:endParaRPr lang="en-US" dirty="0"/>
          </a:p>
        </p:txBody>
      </p:sp>
    </p:spTree>
    <p:extLst>
      <p:ext uri="{BB962C8B-B14F-4D97-AF65-F5344CB8AC3E}">
        <p14:creationId xmlns:p14="http://schemas.microsoft.com/office/powerpoint/2010/main" val="749192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6734"/>
          </a:xfrm>
        </p:spPr>
        <p:txBody>
          <a:bodyPr>
            <a:normAutofit fontScale="90000"/>
          </a:bodyPr>
          <a:lstStyle/>
          <a:p>
            <a:r>
              <a:rPr lang="en-US" b="1" u="sng" dirty="0" smtClean="0"/>
              <a:t/>
            </a:r>
            <a:br>
              <a:rPr lang="en-US" b="1" u="sng" dirty="0" smtClean="0"/>
            </a:br>
            <a:r>
              <a:rPr lang="en-US" b="1" u="sng" dirty="0" smtClean="0"/>
              <a:t>Top 5-10+ Human Trafficking HT USA Organizations</a:t>
            </a:r>
            <a:r>
              <a:rPr lang="en-US" dirty="0" smtClean="0"/>
              <a:t>:</a:t>
            </a:r>
            <a:br>
              <a:rPr lang="en-US" dirty="0" smtClean="0"/>
            </a:br>
            <a:endParaRPr lang="en-US" dirty="0"/>
          </a:p>
        </p:txBody>
      </p:sp>
      <p:sp>
        <p:nvSpPr>
          <p:cNvPr id="3" name="Content Placeholder 2"/>
          <p:cNvSpPr>
            <a:spLocks noGrp="1"/>
          </p:cNvSpPr>
          <p:nvPr>
            <p:ph idx="1"/>
          </p:nvPr>
        </p:nvSpPr>
        <p:spPr>
          <a:xfrm>
            <a:off x="0" y="856736"/>
            <a:ext cx="12192000" cy="6001264"/>
          </a:xfrm>
        </p:spPr>
        <p:txBody>
          <a:bodyPr>
            <a:normAutofit fontScale="77500" lnSpcReduction="20000"/>
          </a:bodyPr>
          <a:lstStyle/>
          <a:p>
            <a:pPr marL="0" indent="0">
              <a:buNone/>
            </a:pPr>
            <a:r>
              <a:rPr lang="en-US" dirty="0"/>
              <a:t>6</a:t>
            </a:r>
            <a:r>
              <a:rPr lang="en-US" b="1" u="sng" dirty="0"/>
              <a:t> A21.org</a:t>
            </a:r>
            <a:r>
              <a:rPr lang="en-US" dirty="0"/>
              <a:t> = A21 OUR </a:t>
            </a:r>
            <a:r>
              <a:rPr lang="en-US" b="1" u="sng" dirty="0"/>
              <a:t>MISSION IS TO END SLAVERY </a:t>
            </a:r>
            <a:r>
              <a:rPr lang="en-US" dirty="0"/>
              <a:t>But we can't do it without you. Join us for a global event to unpack the reality of human trafficking and how you can </a:t>
            </a:r>
            <a:r>
              <a:rPr lang="en-US" b="1" dirty="0"/>
              <a:t>be part of the solution to end it</a:t>
            </a:r>
            <a:r>
              <a:rPr lang="en-US" dirty="0"/>
              <a:t>. . . Register Now HUMAN TRAFFICKING </a:t>
            </a:r>
            <a:r>
              <a:rPr lang="en-US" b="1" dirty="0"/>
              <a:t>Human Trafficking is the abuse of children, women, and men for their bodies and labor</a:t>
            </a:r>
            <a:r>
              <a:rPr lang="en-US" dirty="0"/>
              <a:t>. @ </a:t>
            </a:r>
            <a:r>
              <a:rPr lang="en-US" u="sng" dirty="0">
                <a:hlinkClick r:id="rId2"/>
              </a:rPr>
              <a:t>www.a21.org</a:t>
            </a:r>
            <a:r>
              <a:rPr lang="en-US" dirty="0"/>
              <a:t> </a:t>
            </a:r>
          </a:p>
          <a:p>
            <a:pPr marL="0" indent="0">
              <a:buNone/>
            </a:pPr>
            <a:r>
              <a:rPr lang="en-US" dirty="0"/>
              <a:t>7 </a:t>
            </a:r>
            <a:r>
              <a:rPr lang="en-US" b="1" u="sng" dirty="0"/>
              <a:t>27 Million.com </a:t>
            </a:r>
            <a:r>
              <a:rPr lang="en-US" dirty="0"/>
              <a:t>= We stand alongside grassroots organizations around the world who are </a:t>
            </a:r>
            <a:r>
              <a:rPr lang="en-US" u="sng" dirty="0"/>
              <a:t>on the front lines as they battle to end slavery. We offer support and training to these organizations</a:t>
            </a:r>
            <a:r>
              <a:rPr lang="en-US" dirty="0"/>
              <a:t>, as well as </a:t>
            </a:r>
            <a:r>
              <a:rPr lang="en-US" b="1" dirty="0"/>
              <a:t>create projects and opportunities so that everyone can make a stand in solidarity with modern-day slaves</a:t>
            </a:r>
            <a:r>
              <a:rPr lang="en-US" dirty="0"/>
              <a:t>. @ </a:t>
            </a:r>
            <a:r>
              <a:rPr lang="en-US" u="sng" dirty="0">
                <a:hlinkClick r:id="rId3"/>
              </a:rPr>
              <a:t>www.27million.com</a:t>
            </a:r>
            <a:r>
              <a:rPr lang="en-US" b="1" dirty="0"/>
              <a:t> </a:t>
            </a:r>
            <a:endParaRPr lang="en-US" dirty="0"/>
          </a:p>
          <a:p>
            <a:pPr marL="0" indent="0">
              <a:buNone/>
            </a:pPr>
            <a:r>
              <a:rPr lang="en-US" dirty="0"/>
              <a:t>8 </a:t>
            </a:r>
            <a:r>
              <a:rPr lang="en-US" b="1" u="sng" dirty="0"/>
              <a:t>Love146</a:t>
            </a:r>
            <a:r>
              <a:rPr lang="en-US" dirty="0"/>
              <a:t> = </a:t>
            </a:r>
            <a:r>
              <a:rPr lang="en-US" b="1" dirty="0"/>
              <a:t>Love146's</a:t>
            </a:r>
            <a:r>
              <a:rPr lang="en-US" dirty="0"/>
              <a:t> </a:t>
            </a:r>
            <a:r>
              <a:rPr lang="en-US" u="sng" dirty="0"/>
              <a:t>ending child trafficking and child exploitation prevention curriculum</a:t>
            </a:r>
            <a:r>
              <a:rPr lang="en-US" dirty="0"/>
              <a:t>. Not a Number is an </a:t>
            </a:r>
            <a:r>
              <a:rPr lang="en-US" b="1" dirty="0"/>
              <a:t>interactive child trafficking and exploitation prevention curriculum designed to provide youth with information and skills in a manner that inspires them to make safe choices</a:t>
            </a:r>
            <a:r>
              <a:rPr lang="en-US" dirty="0"/>
              <a:t>. @ </a:t>
            </a:r>
            <a:r>
              <a:rPr lang="en-US" u="sng" dirty="0">
                <a:hlinkClick r:id="rId4"/>
              </a:rPr>
              <a:t>www.love146.org</a:t>
            </a:r>
            <a:r>
              <a:rPr lang="en-US" dirty="0"/>
              <a:t> </a:t>
            </a:r>
          </a:p>
          <a:p>
            <a:pPr marL="0" indent="0">
              <a:buNone/>
            </a:pPr>
            <a:r>
              <a:rPr lang="en-US" dirty="0"/>
              <a:t>9 </a:t>
            </a:r>
            <a:r>
              <a:rPr lang="en-US" b="1" u="sng" dirty="0" smtClean="0"/>
              <a:t>*</a:t>
            </a:r>
            <a:r>
              <a:rPr lang="en-US" b="1" u="sng" dirty="0"/>
              <a:t>Rescue 1 </a:t>
            </a:r>
            <a:r>
              <a:rPr lang="en-US" b="1" u="sng" dirty="0" err="1"/>
              <a:t>Global's</a:t>
            </a:r>
            <a:r>
              <a:rPr lang="en-US" b="1" u="sng" dirty="0"/>
              <a:t> R1G </a:t>
            </a:r>
            <a:r>
              <a:rPr lang="en-US" dirty="0"/>
              <a:t>= </a:t>
            </a:r>
            <a:r>
              <a:rPr lang="en-US" b="1" dirty="0"/>
              <a:t>Fighting Human Trafficking on a Global Scale </a:t>
            </a:r>
            <a:r>
              <a:rPr lang="en-US" dirty="0"/>
              <a:t>and provide </a:t>
            </a:r>
            <a:r>
              <a:rPr lang="en-US" u="sng" dirty="0"/>
              <a:t>holistic restoration</a:t>
            </a:r>
            <a:r>
              <a:rPr lang="en-US" dirty="0"/>
              <a:t>: at home and around the world. </a:t>
            </a:r>
            <a:r>
              <a:rPr lang="en-US" b="1" dirty="0"/>
              <a:t>Rescue 1 Global is a 21st Century Abolitionist Movement located in Tennessee combating human trafficking on a global scale </a:t>
            </a:r>
            <a:r>
              <a:rPr lang="en-US" dirty="0"/>
              <a:t>by serving communities around the world until they are </a:t>
            </a:r>
            <a:r>
              <a:rPr lang="en-US" b="1" dirty="0"/>
              <a:t>free from slavery &amp; SRA</a:t>
            </a:r>
            <a:r>
              <a:rPr lang="en-US" dirty="0"/>
              <a:t>.  –Corrine Cline, Website @ </a:t>
            </a:r>
            <a:r>
              <a:rPr lang="en-US" u="sng" dirty="0">
                <a:hlinkClick r:id="rId5"/>
              </a:rPr>
              <a:t>www.rescue1global.org</a:t>
            </a:r>
            <a:r>
              <a:rPr lang="en-US" u="sng" dirty="0"/>
              <a:t> </a:t>
            </a:r>
            <a:r>
              <a:rPr lang="en-US" dirty="0"/>
              <a:t> </a:t>
            </a:r>
          </a:p>
          <a:p>
            <a:pPr marL="0" indent="0">
              <a:buNone/>
            </a:pPr>
            <a:r>
              <a:rPr lang="en-US" dirty="0"/>
              <a:t>10 </a:t>
            </a:r>
            <a:r>
              <a:rPr lang="en-US" b="1" u="sng" dirty="0"/>
              <a:t>Airline Ambassadors International</a:t>
            </a:r>
            <a:r>
              <a:rPr lang="en-US" b="1" dirty="0"/>
              <a:t> (AAI</a:t>
            </a:r>
            <a:r>
              <a:rPr lang="en-US" b="1" dirty="0" smtClean="0"/>
              <a:t>) =</a:t>
            </a:r>
            <a:r>
              <a:rPr lang="en-US" dirty="0" smtClean="0"/>
              <a:t> </a:t>
            </a:r>
            <a:r>
              <a:rPr lang="en-US" b="1" dirty="0" smtClean="0"/>
              <a:t>Nancy </a:t>
            </a:r>
            <a:r>
              <a:rPr lang="en-US" b="1" dirty="0" err="1"/>
              <a:t>Rivard</a:t>
            </a:r>
            <a:r>
              <a:rPr lang="en-US" dirty="0"/>
              <a:t>, Founder &amp; President of </a:t>
            </a:r>
            <a:r>
              <a:rPr lang="en-US" b="1" dirty="0"/>
              <a:t>Airline Ambassadors International (AAI) 866-Angel-86 or 866-264-3586</a:t>
            </a:r>
            <a:r>
              <a:rPr lang="en-US" dirty="0"/>
              <a:t> helps vulnerable children around the world. AAI is a non-profit organization that partners with the airline industry to provide training to airline and airport personnel, supporting many humanitarian causes. Recognized by both the US Congress and the UN, AAI has personally distributed more than $60 million in aid to children &amp; families in 62 different countries.  Website @ </a:t>
            </a:r>
            <a:r>
              <a:rPr lang="en-US" u="sng" dirty="0">
                <a:hlinkClick r:id="rId6"/>
              </a:rPr>
              <a:t>www.airlineamb.org</a:t>
            </a:r>
            <a:r>
              <a:rPr lang="en-US" dirty="0"/>
              <a:t> AAI 550 14</a:t>
            </a:r>
            <a:r>
              <a:rPr lang="en-US" baseline="30000" dirty="0"/>
              <a:t>th</a:t>
            </a:r>
            <a:r>
              <a:rPr lang="en-US" dirty="0"/>
              <a:t> Road South #1014 Arlington, VA 22202 - </a:t>
            </a:r>
            <a:r>
              <a:rPr lang="en-US" b="1" dirty="0"/>
              <a:t>Marisol Nichols, For a Slavery Free World</a:t>
            </a:r>
            <a:r>
              <a:rPr lang="en-US" dirty="0"/>
              <a:t> Interview</a:t>
            </a:r>
          </a:p>
          <a:p>
            <a:endParaRPr lang="en-US" dirty="0"/>
          </a:p>
        </p:txBody>
      </p:sp>
    </p:spTree>
    <p:extLst>
      <p:ext uri="{BB962C8B-B14F-4D97-AF65-F5344CB8AC3E}">
        <p14:creationId xmlns:p14="http://schemas.microsoft.com/office/powerpoint/2010/main" val="2370932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9113"/>
          </a:xfrm>
        </p:spPr>
        <p:txBody>
          <a:bodyPr/>
          <a:lstStyle/>
          <a:p>
            <a:r>
              <a:rPr lang="en-US" dirty="0" smtClean="0"/>
              <a:t>Warrior Spirit = HT ends with me!  </a:t>
            </a:r>
            <a:endParaRPr lang="en-US" dirty="0"/>
          </a:p>
        </p:txBody>
      </p:sp>
      <p:sp>
        <p:nvSpPr>
          <p:cNvPr id="3" name="Content Placeholder 2"/>
          <p:cNvSpPr>
            <a:spLocks noGrp="1"/>
          </p:cNvSpPr>
          <p:nvPr>
            <p:ph idx="1"/>
          </p:nvPr>
        </p:nvSpPr>
        <p:spPr>
          <a:xfrm>
            <a:off x="-1" y="939114"/>
            <a:ext cx="12134335" cy="5918886"/>
          </a:xfrm>
        </p:spPr>
        <p:txBody>
          <a:bodyPr>
            <a:normAutofit fontScale="92500" lnSpcReduction="10000"/>
          </a:bodyPr>
          <a:lstStyle/>
          <a:p>
            <a:pPr marL="0" indent="0">
              <a:buNone/>
            </a:pPr>
            <a:r>
              <a:rPr lang="en-US" b="1" u="sng" dirty="0"/>
              <a:t>HT ends with ME &amp; You</a:t>
            </a:r>
            <a:r>
              <a:rPr lang="en-US" b="1" dirty="0"/>
              <a:t>!   </a:t>
            </a:r>
            <a:r>
              <a:rPr lang="en-US" dirty="0"/>
              <a:t>If you </a:t>
            </a:r>
            <a:r>
              <a:rPr lang="en-US" b="1" dirty="0"/>
              <a:t>want change, do something </a:t>
            </a:r>
            <a:r>
              <a:rPr lang="en-US" dirty="0"/>
              <a:t>about it…The </a:t>
            </a:r>
            <a:r>
              <a:rPr lang="en-US" b="1" dirty="0"/>
              <a:t>small action </a:t>
            </a:r>
            <a:r>
              <a:rPr lang="en-US" dirty="0"/>
              <a:t>might </a:t>
            </a:r>
            <a:r>
              <a:rPr lang="en-US" b="1" dirty="0"/>
              <a:t>lead to a big impact</a:t>
            </a:r>
            <a:r>
              <a:rPr lang="en-US" dirty="0"/>
              <a:t>. You never know?  -Leon Lee, Human Harvest</a:t>
            </a:r>
          </a:p>
          <a:p>
            <a:pPr marL="0" indent="0">
              <a:buNone/>
            </a:pPr>
            <a:r>
              <a:rPr lang="en-US" b="1" u="sng" dirty="0"/>
              <a:t>Warrior Spirit</a:t>
            </a:r>
            <a:endParaRPr lang="en-US" dirty="0"/>
          </a:p>
          <a:p>
            <a:pPr marL="0" indent="0">
              <a:buNone/>
            </a:pPr>
            <a:r>
              <a:rPr lang="en-US" b="1" dirty="0" smtClean="0"/>
              <a:t>*“</a:t>
            </a:r>
            <a:r>
              <a:rPr lang="en-US" b="1" dirty="0"/>
              <a:t>I’M NOT AFRAID.  </a:t>
            </a:r>
            <a:r>
              <a:rPr lang="en-US" b="1" u="sng" dirty="0"/>
              <a:t>I WAS BORN TO DO THIS</a:t>
            </a:r>
            <a:r>
              <a:rPr lang="en-US" b="1" dirty="0"/>
              <a:t>.”</a:t>
            </a:r>
            <a:r>
              <a:rPr lang="en-US" dirty="0"/>
              <a:t>  -Joan of Arc</a:t>
            </a:r>
          </a:p>
          <a:p>
            <a:r>
              <a:rPr lang="en-US" dirty="0"/>
              <a:t> </a:t>
            </a:r>
            <a:r>
              <a:rPr lang="en-US" b="1" dirty="0"/>
              <a:t>Make No Mistake</a:t>
            </a:r>
            <a:endParaRPr lang="en-US" dirty="0"/>
          </a:p>
          <a:p>
            <a:r>
              <a:rPr lang="en-US" dirty="0"/>
              <a:t> </a:t>
            </a:r>
            <a:r>
              <a:rPr lang="en-US" b="1" dirty="0"/>
              <a:t>I will </a:t>
            </a:r>
            <a:r>
              <a:rPr lang="en-US" b="1" u="sng" dirty="0"/>
              <a:t>defend the weak (innocent children)</a:t>
            </a:r>
            <a:endParaRPr lang="en-US" dirty="0"/>
          </a:p>
          <a:p>
            <a:r>
              <a:rPr lang="en-US" dirty="0"/>
              <a:t> </a:t>
            </a:r>
            <a:r>
              <a:rPr lang="en-US" b="1" dirty="0"/>
              <a:t>I will </a:t>
            </a:r>
            <a:r>
              <a:rPr lang="en-US" b="1" u="sng" dirty="0"/>
              <a:t>defend freedom</a:t>
            </a:r>
            <a:endParaRPr lang="en-US" dirty="0"/>
          </a:p>
          <a:p>
            <a:r>
              <a:rPr lang="en-US" dirty="0"/>
              <a:t> </a:t>
            </a:r>
            <a:r>
              <a:rPr lang="en-US" b="1" dirty="0"/>
              <a:t>I will </a:t>
            </a:r>
            <a:r>
              <a:rPr lang="en-US" b="1" u="sng" dirty="0"/>
              <a:t>sacrifice so that others may live free</a:t>
            </a:r>
            <a:r>
              <a:rPr lang="en-US" b="1" dirty="0"/>
              <a:t>.</a:t>
            </a:r>
            <a:endParaRPr lang="en-US" dirty="0"/>
          </a:p>
          <a:p>
            <a:r>
              <a:rPr lang="en-US" dirty="0"/>
              <a:t> </a:t>
            </a:r>
            <a:r>
              <a:rPr lang="en-US" b="1" dirty="0"/>
              <a:t>I will </a:t>
            </a:r>
            <a:r>
              <a:rPr lang="en-US" b="1" u="sng" dirty="0"/>
              <a:t>defend my family </a:t>
            </a:r>
            <a:r>
              <a:rPr lang="en-US" b="1" dirty="0"/>
              <a:t>to the death.</a:t>
            </a:r>
            <a:endParaRPr lang="en-US" dirty="0"/>
          </a:p>
          <a:p>
            <a:r>
              <a:rPr lang="en-US" dirty="0"/>
              <a:t> </a:t>
            </a:r>
            <a:r>
              <a:rPr lang="en-US" b="1" dirty="0"/>
              <a:t>I </a:t>
            </a:r>
            <a:r>
              <a:rPr lang="en-US" b="1" u="sng" dirty="0"/>
              <a:t>love peace</a:t>
            </a:r>
            <a:r>
              <a:rPr lang="en-US" b="1" dirty="0"/>
              <a:t>, but I am </a:t>
            </a:r>
            <a:r>
              <a:rPr lang="en-US" b="1" u="sng" dirty="0"/>
              <a:t>a fierce enemy</a:t>
            </a:r>
            <a:r>
              <a:rPr lang="en-US" b="1" dirty="0"/>
              <a:t>.</a:t>
            </a:r>
            <a:endParaRPr lang="en-US" dirty="0"/>
          </a:p>
          <a:p>
            <a:r>
              <a:rPr lang="en-US" dirty="0"/>
              <a:t> </a:t>
            </a:r>
            <a:r>
              <a:rPr lang="en-US" b="1" dirty="0"/>
              <a:t>I live by a </a:t>
            </a:r>
            <a:r>
              <a:rPr lang="en-US" b="1" u="sng" dirty="0"/>
              <a:t>special code</a:t>
            </a:r>
            <a:r>
              <a:rPr lang="en-US" b="1" dirty="0"/>
              <a:t>.</a:t>
            </a:r>
            <a:endParaRPr lang="en-US" dirty="0"/>
          </a:p>
          <a:p>
            <a:r>
              <a:rPr lang="en-US" dirty="0"/>
              <a:t> </a:t>
            </a:r>
            <a:r>
              <a:rPr lang="en-US" b="1" dirty="0"/>
              <a:t>I </a:t>
            </a:r>
            <a:r>
              <a:rPr lang="en-US" b="1" u="sng" dirty="0"/>
              <a:t>live with honor</a:t>
            </a:r>
            <a:r>
              <a:rPr lang="en-US" b="1" dirty="0"/>
              <a:t>!</a:t>
            </a:r>
            <a:endParaRPr lang="en-US" dirty="0"/>
          </a:p>
          <a:p>
            <a:r>
              <a:rPr lang="en-US" dirty="0"/>
              <a:t> </a:t>
            </a:r>
            <a:r>
              <a:rPr lang="en-US" b="1" dirty="0"/>
              <a:t>I was </a:t>
            </a:r>
            <a:r>
              <a:rPr lang="en-US" b="1" u="sng" dirty="0"/>
              <a:t>born to be the…WARRIOR</a:t>
            </a:r>
            <a:r>
              <a:rPr lang="en-US" b="1" dirty="0"/>
              <a:t>!</a:t>
            </a:r>
            <a:endParaRPr lang="en-US" dirty="0"/>
          </a:p>
          <a:p>
            <a:endParaRPr lang="en-US" dirty="0"/>
          </a:p>
        </p:txBody>
      </p:sp>
      <p:pic>
        <p:nvPicPr>
          <p:cNvPr id="4" name="Picture 10" descr="Image result for human trafficking">
            <a:extLst>
              <a:ext uri="{FF2B5EF4-FFF2-40B4-BE49-F238E27FC236}">
                <a16:creationId xmlns="" xmlns:a16="http://schemas.microsoft.com/office/drawing/2014/main" id="{B0FD39FC-4743-4D93-A68F-53CEF3E76A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616" y="4512271"/>
            <a:ext cx="4452551" cy="2303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a:extLst>
              <a:ext uri="{FF2B5EF4-FFF2-40B4-BE49-F238E27FC236}">
                <a16:creationId xmlns:a16="http://schemas.microsoft.com/office/drawing/2014/main" xmlns="" id="{DDA38886-F08E-4B43-8198-E23D1273CA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 r="4977"/>
          <a:stretch/>
        </p:blipFill>
        <p:spPr bwMode="auto">
          <a:xfrm>
            <a:off x="9860692" y="1392204"/>
            <a:ext cx="2010033" cy="300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85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74355"/>
          </a:xfrm>
        </p:spPr>
        <p:txBody>
          <a:bodyPr/>
          <a:lstStyle/>
          <a:p>
            <a:r>
              <a:rPr lang="en-US" dirty="0" smtClean="0"/>
              <a:t>Final Thoughts</a:t>
            </a:r>
            <a:endParaRPr lang="en-US" dirty="0"/>
          </a:p>
        </p:txBody>
      </p:sp>
      <p:sp>
        <p:nvSpPr>
          <p:cNvPr id="3" name="Content Placeholder 2"/>
          <p:cNvSpPr>
            <a:spLocks noGrp="1"/>
          </p:cNvSpPr>
          <p:nvPr>
            <p:ph idx="1"/>
          </p:nvPr>
        </p:nvSpPr>
        <p:spPr>
          <a:xfrm>
            <a:off x="0" y="774356"/>
            <a:ext cx="12192000" cy="6083643"/>
          </a:xfrm>
        </p:spPr>
        <p:txBody>
          <a:bodyPr>
            <a:normAutofit fontScale="92500"/>
          </a:bodyPr>
          <a:lstStyle/>
          <a:p>
            <a:pPr marL="0" indent="0">
              <a:buNone/>
            </a:pPr>
            <a:r>
              <a:rPr lang="en-US" b="1" dirty="0"/>
              <a:t>“The </a:t>
            </a:r>
            <a:r>
              <a:rPr lang="en-US" b="1" u="sng" dirty="0"/>
              <a:t>secret of secret societies is that they hurt kids</a:t>
            </a:r>
            <a:r>
              <a:rPr lang="en-US" u="sng" dirty="0"/>
              <a:t> </a:t>
            </a:r>
            <a:r>
              <a:rPr lang="en-US" dirty="0"/>
              <a:t>(for power, fame, &amp; money) </a:t>
            </a:r>
            <a:r>
              <a:rPr lang="en-US" b="1" dirty="0"/>
              <a:t>and drink their blood which is </a:t>
            </a:r>
            <a:r>
              <a:rPr lang="en-US" b="1" dirty="0" err="1"/>
              <a:t>Adrenochrome</a:t>
            </a:r>
            <a:r>
              <a:rPr lang="en-US" dirty="0"/>
              <a:t>.”  –Courtney A. </a:t>
            </a:r>
            <a:r>
              <a:rPr lang="en-US" dirty="0" smtClean="0"/>
              <a:t>Walsh</a:t>
            </a:r>
          </a:p>
          <a:p>
            <a:pPr marL="0" indent="0">
              <a:buNone/>
            </a:pPr>
            <a:r>
              <a:rPr lang="en-US" dirty="0" smtClean="0"/>
              <a:t>“</a:t>
            </a:r>
            <a:r>
              <a:rPr lang="en-US" dirty="0"/>
              <a:t>drinking human blood is morally wrong. I strongly believe that people shouldn’t do it. </a:t>
            </a:r>
            <a:r>
              <a:rPr lang="en-US" b="1" dirty="0"/>
              <a:t>Human lives are taken in doing this</a:t>
            </a:r>
            <a:r>
              <a:rPr lang="en-US" dirty="0"/>
              <a:t>. </a:t>
            </a:r>
            <a:r>
              <a:rPr lang="en-US" b="1" dirty="0"/>
              <a:t>People are missed by their loved ones. I feel sad and disturbed when I think of all the parents who have lost a beloved child and spent years wondering what has happened to him or her</a:t>
            </a:r>
            <a:r>
              <a:rPr lang="en-US" dirty="0"/>
              <a:t>. This harvesting of human blood must stop</a:t>
            </a:r>
            <a:r>
              <a:rPr lang="en-US" dirty="0" smtClean="0"/>
              <a:t>.” ―</a:t>
            </a:r>
            <a:r>
              <a:rPr lang="en-US" dirty="0"/>
              <a:t> </a:t>
            </a:r>
            <a:r>
              <a:rPr lang="en-US" dirty="0" err="1"/>
              <a:t>Kerth</a:t>
            </a:r>
            <a:r>
              <a:rPr lang="en-US" dirty="0"/>
              <a:t> </a:t>
            </a:r>
            <a:r>
              <a:rPr lang="en-US" dirty="0" smtClean="0"/>
              <a:t>Barker</a:t>
            </a:r>
          </a:p>
          <a:p>
            <a:pPr marL="0" indent="0">
              <a:buNone/>
            </a:pPr>
            <a:r>
              <a:rPr lang="en-US" b="1" dirty="0"/>
              <a:t>“High-Adept Satanists are obsessed with demons</a:t>
            </a:r>
            <a:r>
              <a:rPr lang="en-US" dirty="0"/>
              <a:t>. They </a:t>
            </a:r>
            <a:r>
              <a:rPr lang="en-US" b="1" dirty="0"/>
              <a:t>perform ceremonial rituals in which they connect their minds with the minds of demons</a:t>
            </a:r>
            <a:r>
              <a:rPr lang="en-US" dirty="0"/>
              <a:t>. The High-Adept Satanists come to deny their humanity. They </a:t>
            </a:r>
            <a:r>
              <a:rPr lang="en-US" u="sng" dirty="0"/>
              <a:t>identify themselves with the demons </a:t>
            </a:r>
            <a:r>
              <a:rPr lang="en-US" dirty="0"/>
              <a:t>and come to </a:t>
            </a:r>
            <a:r>
              <a:rPr lang="en-US" u="sng" dirty="0"/>
              <a:t>see the human race as their enemy</a:t>
            </a:r>
            <a:r>
              <a:rPr lang="en-US" dirty="0"/>
              <a:t>. And they do everything in their power to further a plan to destroy humanity. The </a:t>
            </a:r>
            <a:r>
              <a:rPr lang="en-US" b="1" dirty="0"/>
              <a:t>High-Adept </a:t>
            </a:r>
            <a:r>
              <a:rPr lang="en-US" b="1" u="sng" dirty="0"/>
              <a:t>Satanists use their psychic powers to create great wealth</a:t>
            </a:r>
            <a:r>
              <a:rPr lang="en-US" u="sng" dirty="0"/>
              <a:t> </a:t>
            </a:r>
            <a:r>
              <a:rPr lang="en-US" dirty="0"/>
              <a:t>for themselves. They </a:t>
            </a:r>
            <a:r>
              <a:rPr lang="en-US" b="1" dirty="0"/>
              <a:t>represent themselves to humanity as wealthy aristocrats. The </a:t>
            </a:r>
            <a:r>
              <a:rPr lang="en-US" b="1" u="sng" dirty="0"/>
              <a:t>High-Adept Satanists control secret societies of criminal enforcers</a:t>
            </a:r>
            <a:r>
              <a:rPr lang="en-US" dirty="0"/>
              <a:t>. These criminal enforcers sometimes </a:t>
            </a:r>
            <a:r>
              <a:rPr lang="en-US" b="1" dirty="0"/>
              <a:t>practice blood drinking and cannibalism. And these violent enforcers put down any tangible threat </a:t>
            </a:r>
            <a:r>
              <a:rPr lang="en-US" dirty="0"/>
              <a:t>to the High-Adept Satanists</a:t>
            </a:r>
            <a:r>
              <a:rPr lang="en-US" dirty="0" smtClean="0"/>
              <a:t>.”―</a:t>
            </a:r>
            <a:r>
              <a:rPr lang="en-US" dirty="0"/>
              <a:t> </a:t>
            </a:r>
            <a:r>
              <a:rPr lang="en-US" dirty="0" err="1"/>
              <a:t>Kerth</a:t>
            </a:r>
            <a:r>
              <a:rPr lang="en-US" dirty="0"/>
              <a:t> </a:t>
            </a:r>
            <a:r>
              <a:rPr lang="en-US" dirty="0" smtClean="0"/>
              <a:t>Barker</a:t>
            </a:r>
          </a:p>
          <a:p>
            <a:pPr marL="0" indent="0">
              <a:buNone/>
            </a:pPr>
            <a:endParaRPr lang="en-US" dirty="0"/>
          </a:p>
        </p:txBody>
      </p:sp>
    </p:spTree>
    <p:extLst>
      <p:ext uri="{BB962C8B-B14F-4D97-AF65-F5344CB8AC3E}">
        <p14:creationId xmlns:p14="http://schemas.microsoft.com/office/powerpoint/2010/main" val="31942869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42549"/>
          </a:xfrm>
        </p:spPr>
        <p:txBody>
          <a:bodyPr>
            <a:normAutofit fontScale="90000"/>
          </a:bodyPr>
          <a:lstStyle/>
          <a:p>
            <a:r>
              <a:rPr lang="en-US" dirty="0" smtClean="0"/>
              <a:t>Last Final Thoughts</a:t>
            </a:r>
            <a:endParaRPr lang="en-US" dirty="0"/>
          </a:p>
        </p:txBody>
      </p:sp>
      <p:sp>
        <p:nvSpPr>
          <p:cNvPr id="3" name="Content Placeholder 2"/>
          <p:cNvSpPr>
            <a:spLocks noGrp="1"/>
          </p:cNvSpPr>
          <p:nvPr>
            <p:ph idx="1"/>
          </p:nvPr>
        </p:nvSpPr>
        <p:spPr>
          <a:xfrm>
            <a:off x="0" y="642550"/>
            <a:ext cx="12192000" cy="6215449"/>
          </a:xfrm>
        </p:spPr>
        <p:txBody>
          <a:bodyPr>
            <a:normAutofit/>
          </a:bodyPr>
          <a:lstStyle/>
          <a:p>
            <a:pPr marL="0" indent="0">
              <a:buNone/>
            </a:pPr>
            <a:r>
              <a:rPr lang="en-US" b="1" dirty="0"/>
              <a:t>“They honed a very sharp weapon and now it is pointed at them!” </a:t>
            </a:r>
            <a:r>
              <a:rPr lang="en-US" dirty="0"/>
              <a:t>– Carrie </a:t>
            </a:r>
            <a:r>
              <a:rPr lang="en-US" dirty="0" err="1"/>
              <a:t>Olaje</a:t>
            </a:r>
            <a:r>
              <a:rPr lang="en-US" dirty="0"/>
              <a:t>, SRA </a:t>
            </a:r>
            <a:r>
              <a:rPr lang="en-US" dirty="0" smtClean="0"/>
              <a:t>survivor</a:t>
            </a:r>
          </a:p>
          <a:p>
            <a:pPr marL="0" indent="0">
              <a:buNone/>
            </a:pPr>
            <a:r>
              <a:rPr lang="en-US" b="1" dirty="0"/>
              <a:t>“Many people are ignorant to that level of evil because it does not exist inside of them.” </a:t>
            </a:r>
            <a:r>
              <a:rPr lang="en-US" dirty="0"/>
              <a:t>  It’s true there are </a:t>
            </a:r>
            <a:r>
              <a:rPr lang="en-US" b="1" dirty="0"/>
              <a:t>many people who don’t even know that this type of evil exist because </a:t>
            </a:r>
            <a:r>
              <a:rPr lang="en-US" b="1" u="sng" dirty="0"/>
              <a:t>it’s not part of their reality</a:t>
            </a:r>
            <a:r>
              <a:rPr lang="en-US" dirty="0"/>
              <a:t>.  - Chantelle </a:t>
            </a:r>
            <a:r>
              <a:rPr lang="en-US" dirty="0" err="1" smtClean="0"/>
              <a:t>Meyburgh</a:t>
            </a:r>
            <a:endParaRPr lang="en-US" dirty="0" smtClean="0"/>
          </a:p>
          <a:p>
            <a:pPr marL="0" indent="0">
              <a:buNone/>
            </a:pPr>
            <a:r>
              <a:rPr lang="en-US" b="1" dirty="0"/>
              <a:t>I really love your Christ, but I do not like your Christians for they are so unlike your Christ.  </a:t>
            </a:r>
            <a:r>
              <a:rPr lang="en-US" dirty="0"/>
              <a:t>-Gandhi</a:t>
            </a:r>
          </a:p>
          <a:p>
            <a:pPr marL="0" indent="0">
              <a:buNone/>
            </a:pPr>
            <a:r>
              <a:rPr lang="en-US" dirty="0"/>
              <a:t>The Truth: </a:t>
            </a:r>
            <a:r>
              <a:rPr lang="en-US" b="1" dirty="0"/>
              <a:t>A </a:t>
            </a:r>
            <a:r>
              <a:rPr lang="en-US" b="1" u="sng" dirty="0" err="1"/>
              <a:t>luciferian</a:t>
            </a:r>
            <a:r>
              <a:rPr lang="en-US" b="1" u="sng" dirty="0"/>
              <a:t> brotherhood cult has controlled the world for thousands of years</a:t>
            </a:r>
            <a:r>
              <a:rPr lang="en-US" b="1" dirty="0"/>
              <a:t> and infected nearly every aspect of society</a:t>
            </a:r>
            <a:r>
              <a:rPr lang="en-US" dirty="0"/>
              <a:t>.  The Greater Truth: </a:t>
            </a:r>
            <a:r>
              <a:rPr lang="en-US" dirty="0" smtClean="0"/>
              <a:t>           </a:t>
            </a:r>
            <a:r>
              <a:rPr lang="en-US" b="1" dirty="0" smtClean="0"/>
              <a:t>God </a:t>
            </a:r>
            <a:r>
              <a:rPr lang="en-US" b="1" dirty="0"/>
              <a:t>cannot be stopped, Justice is coming, &amp; God wins</a:t>
            </a:r>
            <a:r>
              <a:rPr lang="en-US" b="1" dirty="0" smtClean="0"/>
              <a:t>!</a:t>
            </a:r>
            <a:endParaRPr lang="en-US" b="1" dirty="0"/>
          </a:p>
          <a:p>
            <a:pPr marL="0" indent="0">
              <a:buNone/>
            </a:pPr>
            <a:r>
              <a:rPr lang="en-US" dirty="0"/>
              <a:t>You will never understand how this world truly works until you </a:t>
            </a:r>
            <a:r>
              <a:rPr lang="en-US" b="1" dirty="0"/>
              <a:t>research occultism, freemasonry and the people who actually run this world</a:t>
            </a:r>
            <a:r>
              <a:rPr lang="en-US" dirty="0"/>
              <a:t> (global elites).  Please </a:t>
            </a:r>
            <a:r>
              <a:rPr lang="en-US" b="1" dirty="0"/>
              <a:t>pick up a book, turn on your computer, do some real research</a:t>
            </a:r>
            <a:r>
              <a:rPr lang="en-US" dirty="0"/>
              <a:t> and stop calling everything a conspiracy</a:t>
            </a:r>
            <a:r>
              <a:rPr lang="en-US" dirty="0" smtClean="0"/>
              <a:t>.  (see </a:t>
            </a:r>
            <a:r>
              <a:rPr lang="en-US" b="1" dirty="0" smtClean="0"/>
              <a:t>Agenda 21, 2030, 2050, Georgia </a:t>
            </a:r>
            <a:r>
              <a:rPr lang="en-US" b="1" dirty="0" err="1" smtClean="0"/>
              <a:t>Guidestones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1774309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0831"/>
          </a:xfrm>
        </p:spPr>
        <p:txBody>
          <a:bodyPr/>
          <a:lstStyle/>
          <a:p>
            <a:r>
              <a:rPr lang="en-US" dirty="0" err="1" smtClean="0"/>
              <a:t>Kerth</a:t>
            </a:r>
            <a:r>
              <a:rPr lang="en-US" dirty="0" smtClean="0"/>
              <a:t> Barker Quotes</a:t>
            </a:r>
            <a:endParaRPr lang="en-US" dirty="0"/>
          </a:p>
        </p:txBody>
      </p:sp>
      <p:sp>
        <p:nvSpPr>
          <p:cNvPr id="3" name="Content Placeholder 2"/>
          <p:cNvSpPr>
            <a:spLocks noGrp="1"/>
          </p:cNvSpPr>
          <p:nvPr>
            <p:ph idx="1"/>
          </p:nvPr>
        </p:nvSpPr>
        <p:spPr>
          <a:xfrm>
            <a:off x="0" y="683741"/>
            <a:ext cx="12192000" cy="6075405"/>
          </a:xfrm>
        </p:spPr>
        <p:txBody>
          <a:bodyPr>
            <a:normAutofit fontScale="92500" lnSpcReduction="10000"/>
          </a:bodyPr>
          <a:lstStyle/>
          <a:p>
            <a:pPr marL="0" indent="0">
              <a:buNone/>
            </a:pPr>
            <a:r>
              <a:rPr lang="en-US" sz="3500" dirty="0"/>
              <a:t>“A former FBI special agent named </a:t>
            </a:r>
            <a:r>
              <a:rPr lang="en-US" sz="3500" b="1" u="sng" dirty="0"/>
              <a:t>Ted Gunderson found </a:t>
            </a:r>
            <a:r>
              <a:rPr lang="en-US" sz="3500" b="1" dirty="0"/>
              <a:t>out that </a:t>
            </a:r>
            <a:r>
              <a:rPr lang="en-US" sz="3500" b="1" u="sng" dirty="0"/>
              <a:t>Satanic cults did exist </a:t>
            </a:r>
            <a:r>
              <a:rPr lang="en-US" sz="3500" b="1" dirty="0"/>
              <a:t>and that some of them </a:t>
            </a:r>
            <a:r>
              <a:rPr lang="en-US" sz="3500" b="1" u="sng" dirty="0"/>
              <a:t>were performing human sacrifices</a:t>
            </a:r>
            <a:r>
              <a:rPr lang="en-US" sz="3500" dirty="0"/>
              <a:t>. He </a:t>
            </a:r>
            <a:r>
              <a:rPr lang="en-US" sz="3500" b="1" dirty="0"/>
              <a:t>tried to inform the authorities and they ignored him in spite of all of his evidence and credentials. He </a:t>
            </a:r>
            <a:r>
              <a:rPr lang="en-US" sz="3500" b="1" u="sng" dirty="0"/>
              <a:t>tried to take this information to the public</a:t>
            </a:r>
            <a:r>
              <a:rPr lang="en-US" sz="3500" b="1" dirty="0"/>
              <a:t> and was ridiculed </a:t>
            </a:r>
            <a:r>
              <a:rPr lang="en-US" sz="3500" dirty="0"/>
              <a:t>as a conspiracy theorist. He was </a:t>
            </a:r>
            <a:r>
              <a:rPr lang="en-US" sz="3500" b="1" dirty="0"/>
              <a:t>a </a:t>
            </a:r>
            <a:r>
              <a:rPr lang="en-US" sz="3500" b="1" u="sng" dirty="0"/>
              <a:t>true American hero </a:t>
            </a:r>
            <a:r>
              <a:rPr lang="en-US" sz="3500" dirty="0"/>
              <a:t>because of his efforts</a:t>
            </a:r>
            <a:r>
              <a:rPr lang="en-US" sz="3500" dirty="0" smtClean="0"/>
              <a:t>.” </a:t>
            </a:r>
            <a:r>
              <a:rPr lang="en-US" sz="3200" dirty="0"/>
              <a:t>― </a:t>
            </a:r>
            <a:r>
              <a:rPr lang="en-US" sz="3200" dirty="0" err="1"/>
              <a:t>Kerth</a:t>
            </a:r>
            <a:r>
              <a:rPr lang="en-US" sz="3200" dirty="0"/>
              <a:t> </a:t>
            </a:r>
            <a:r>
              <a:rPr lang="en-US" sz="3200" dirty="0" smtClean="0"/>
              <a:t>Barker</a:t>
            </a:r>
            <a:r>
              <a:rPr lang="en-US" sz="3200" dirty="0"/>
              <a:t> </a:t>
            </a:r>
            <a:r>
              <a:rPr lang="en-US" sz="3200" dirty="0" smtClean="0"/>
              <a:t> </a:t>
            </a:r>
          </a:p>
          <a:p>
            <a:pPr marL="0" indent="0">
              <a:buNone/>
            </a:pPr>
            <a:r>
              <a:rPr lang="en-US" sz="3200" dirty="0" smtClean="0"/>
              <a:t>“</a:t>
            </a:r>
            <a:r>
              <a:rPr lang="en-US" sz="3200" dirty="0"/>
              <a:t>One of these Technocrats had hacked into a laptop at a </a:t>
            </a:r>
            <a:r>
              <a:rPr lang="en-US" sz="3200" u="sng" dirty="0"/>
              <a:t>Bilderberg Group conference </a:t>
            </a:r>
            <a:r>
              <a:rPr lang="en-US" sz="3200" dirty="0"/>
              <a:t>and </a:t>
            </a:r>
            <a:r>
              <a:rPr lang="en-US" sz="3200" b="1" dirty="0"/>
              <a:t>listened into a conversation between a </a:t>
            </a:r>
            <a:r>
              <a:rPr lang="en-US" sz="3200" b="1" u="sng" dirty="0"/>
              <a:t>Rothschild</a:t>
            </a:r>
            <a:r>
              <a:rPr lang="en-US" sz="3200" b="1" dirty="0"/>
              <a:t> and a </a:t>
            </a:r>
            <a:r>
              <a:rPr lang="en-US" sz="3200" b="1" u="sng" dirty="0"/>
              <a:t>Rockefeller</a:t>
            </a:r>
            <a:r>
              <a:rPr lang="en-US" sz="3200" b="1" dirty="0"/>
              <a:t>. This conversation was about the </a:t>
            </a:r>
            <a:r>
              <a:rPr lang="en-US" sz="3200" b="1" u="sng" dirty="0"/>
              <a:t>different ways they planned to use surgical mutilation on their own loyal members</a:t>
            </a:r>
            <a:r>
              <a:rPr lang="en-US" sz="3200" dirty="0" smtClean="0"/>
              <a:t>.” ―</a:t>
            </a:r>
            <a:r>
              <a:rPr lang="en-US" sz="3200" dirty="0"/>
              <a:t> </a:t>
            </a:r>
            <a:r>
              <a:rPr lang="en-US" sz="3200" dirty="0" err="1"/>
              <a:t>Kerth</a:t>
            </a:r>
            <a:r>
              <a:rPr lang="en-US" sz="3200" dirty="0"/>
              <a:t> </a:t>
            </a:r>
            <a:r>
              <a:rPr lang="en-US" sz="3200" dirty="0" smtClean="0"/>
              <a:t>Barker</a:t>
            </a:r>
            <a:endParaRPr lang="en-US" sz="3200" dirty="0"/>
          </a:p>
          <a:p>
            <a:pPr marL="0" indent="0">
              <a:buNone/>
            </a:pPr>
            <a:r>
              <a:rPr lang="en-US" sz="3200" dirty="0" smtClean="0"/>
              <a:t> “</a:t>
            </a:r>
            <a:r>
              <a:rPr lang="en-US" sz="3200" dirty="0"/>
              <a:t>Illuminati psychiatrists believe is that </a:t>
            </a:r>
            <a:r>
              <a:rPr lang="en-US" sz="3200" b="1" dirty="0"/>
              <a:t>when a person is subjected to </a:t>
            </a:r>
            <a:r>
              <a:rPr lang="en-US" sz="3200" b="1" u="sng" dirty="0"/>
              <a:t>extreme surgical mutilation</a:t>
            </a:r>
            <a:r>
              <a:rPr lang="en-US" sz="3200" b="1" dirty="0"/>
              <a:t>, this </a:t>
            </a:r>
            <a:r>
              <a:rPr lang="en-US" sz="3200" b="1" u="sng" dirty="0"/>
              <a:t>creates a permanent feeling of powerlessness</a:t>
            </a:r>
            <a:r>
              <a:rPr lang="en-US" sz="3200" dirty="0"/>
              <a:t>. So </a:t>
            </a:r>
            <a:r>
              <a:rPr lang="en-US" sz="3200" b="1" dirty="0"/>
              <a:t>when </a:t>
            </a:r>
            <a:r>
              <a:rPr lang="en-US" sz="3200" b="1" u="sng" dirty="0"/>
              <a:t>a mutilated person is then subjected to indoctrination, that person will accept hypnotic suggestions </a:t>
            </a:r>
            <a:r>
              <a:rPr lang="en-US" sz="3200" b="1" dirty="0"/>
              <a:t>and </a:t>
            </a:r>
            <a:r>
              <a:rPr lang="en-US" sz="3200" b="1" u="sng" dirty="0"/>
              <a:t>propaganda</a:t>
            </a:r>
            <a:r>
              <a:rPr lang="en-US" sz="3200" b="1" dirty="0"/>
              <a:t> </a:t>
            </a:r>
            <a:r>
              <a:rPr lang="en-US" sz="3200" dirty="0"/>
              <a:t>more willingly</a:t>
            </a:r>
            <a:r>
              <a:rPr lang="en-US" sz="3200" dirty="0" smtClean="0"/>
              <a:t>.” (ex. Dolls = no arms, legs)</a:t>
            </a:r>
            <a:endParaRPr lang="en-US" sz="3200" dirty="0"/>
          </a:p>
        </p:txBody>
      </p:sp>
    </p:spTree>
    <p:extLst>
      <p:ext uri="{BB962C8B-B14F-4D97-AF65-F5344CB8AC3E}">
        <p14:creationId xmlns:p14="http://schemas.microsoft.com/office/powerpoint/2010/main" val="202066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1403"/>
          </a:xfrm>
        </p:spPr>
        <p:txBody>
          <a:bodyPr/>
          <a:lstStyle/>
          <a:p>
            <a:r>
              <a:rPr lang="en-US" dirty="0" smtClean="0"/>
              <a:t>Agenda 21, 2030, 2050 &amp; Georgia </a:t>
            </a:r>
            <a:r>
              <a:rPr lang="en-US" dirty="0" err="1" smtClean="0"/>
              <a:t>Guidestones</a:t>
            </a:r>
            <a:r>
              <a:rPr lang="en-US" dirty="0" smtClean="0"/>
              <a:t> GG</a:t>
            </a:r>
            <a:endParaRPr lang="en-US" dirty="0"/>
          </a:p>
        </p:txBody>
      </p:sp>
      <p:sp>
        <p:nvSpPr>
          <p:cNvPr id="3" name="Content Placeholder 2"/>
          <p:cNvSpPr>
            <a:spLocks noGrp="1"/>
          </p:cNvSpPr>
          <p:nvPr>
            <p:ph idx="1"/>
          </p:nvPr>
        </p:nvSpPr>
        <p:spPr>
          <a:xfrm>
            <a:off x="0" y="741404"/>
            <a:ext cx="12192000" cy="6116595"/>
          </a:xfrm>
        </p:spPr>
        <p:txBody>
          <a:bodyPr>
            <a:normAutofit fontScale="92500" lnSpcReduction="20000"/>
          </a:bodyPr>
          <a:lstStyle/>
          <a:p>
            <a:r>
              <a:rPr lang="en-US" b="1" u="sng" dirty="0"/>
              <a:t>Agenda </a:t>
            </a:r>
            <a:r>
              <a:rPr lang="en-US" b="1" u="sng" dirty="0" smtClean="0"/>
              <a:t>21, 2030, 2050</a:t>
            </a:r>
            <a:r>
              <a:rPr lang="en-US" dirty="0" smtClean="0"/>
              <a:t> </a:t>
            </a:r>
            <a:r>
              <a:rPr lang="en-US" dirty="0"/>
              <a:t>= </a:t>
            </a:r>
            <a:r>
              <a:rPr lang="en-US" b="1" u="sng" dirty="0"/>
              <a:t>Depopulation </a:t>
            </a:r>
            <a:r>
              <a:rPr lang="en-US" b="1" u="sng" dirty="0" smtClean="0"/>
              <a:t>Agenda </a:t>
            </a:r>
            <a:r>
              <a:rPr lang="en-US" b="1" dirty="0" smtClean="0"/>
              <a:t>= </a:t>
            </a:r>
            <a:r>
              <a:rPr lang="en-US" dirty="0" smtClean="0"/>
              <a:t>(pandemics, vaccines, AI, 5G,GMO)</a:t>
            </a:r>
            <a:endParaRPr lang="en-US" dirty="0"/>
          </a:p>
          <a:p>
            <a:r>
              <a:rPr lang="en-US" b="1" u="sng" dirty="0" smtClean="0"/>
              <a:t>GG</a:t>
            </a:r>
            <a:r>
              <a:rPr lang="en-US" dirty="0" smtClean="0"/>
              <a:t> = </a:t>
            </a:r>
            <a:r>
              <a:rPr lang="en-US" dirty="0"/>
              <a:t>Maintain </a:t>
            </a:r>
            <a:r>
              <a:rPr lang="en-US" b="1" u="sng" dirty="0"/>
              <a:t>humanity under 500,000,000 </a:t>
            </a:r>
            <a:r>
              <a:rPr lang="en-US" dirty="0"/>
              <a:t>in perpetual balance with nature.</a:t>
            </a:r>
          </a:p>
          <a:p>
            <a:pPr marL="0" indent="0">
              <a:buNone/>
            </a:pPr>
            <a:r>
              <a:rPr lang="en-US" dirty="0"/>
              <a:t>Be not a cancer on the </a:t>
            </a:r>
            <a:r>
              <a:rPr lang="en-US" dirty="0" smtClean="0"/>
              <a:t>Earth (Top 1%) </a:t>
            </a:r>
            <a:r>
              <a:rPr lang="en-US" dirty="0"/>
              <a:t>– Leave room for nature – Leave room for nature.</a:t>
            </a:r>
          </a:p>
          <a:p>
            <a:pPr marL="0" lvl="0" indent="0">
              <a:buNone/>
            </a:pPr>
            <a:r>
              <a:rPr lang="en-US" dirty="0"/>
              <a:t>* </a:t>
            </a:r>
            <a:r>
              <a:rPr lang="en-US" b="1" u="sng" dirty="0"/>
              <a:t>Depopulation</a:t>
            </a:r>
            <a:r>
              <a:rPr lang="en-US" b="1" dirty="0"/>
              <a:t> Agenda / </a:t>
            </a:r>
            <a:r>
              <a:rPr lang="en-US" b="1" u="sng" dirty="0"/>
              <a:t>Eugenics</a:t>
            </a:r>
            <a:r>
              <a:rPr lang="en-US" b="1" dirty="0"/>
              <a:t> / </a:t>
            </a:r>
            <a:r>
              <a:rPr lang="en-US" b="1" u="sng" dirty="0"/>
              <a:t>Abortions</a:t>
            </a:r>
          </a:p>
          <a:p>
            <a:pPr marL="0" lvl="0" indent="0">
              <a:buNone/>
            </a:pPr>
            <a:r>
              <a:rPr lang="en-US" dirty="0"/>
              <a:t>* </a:t>
            </a:r>
            <a:r>
              <a:rPr lang="en-US" b="1" u="sng" dirty="0"/>
              <a:t>Forced Immunizations</a:t>
            </a:r>
            <a:r>
              <a:rPr lang="en-US" b="1" dirty="0"/>
              <a:t>, Rockefeller Medicine</a:t>
            </a:r>
          </a:p>
          <a:p>
            <a:pPr marL="0" lvl="0" indent="0">
              <a:buNone/>
            </a:pPr>
            <a:r>
              <a:rPr lang="en-US" dirty="0"/>
              <a:t>* </a:t>
            </a:r>
            <a:r>
              <a:rPr lang="en-US" b="1" dirty="0"/>
              <a:t>Artificial Intelligence </a:t>
            </a:r>
            <a:r>
              <a:rPr lang="en-US" b="1" u="sng" dirty="0"/>
              <a:t>A.I.</a:t>
            </a:r>
            <a:r>
              <a:rPr lang="en-US" b="1" dirty="0"/>
              <a:t> / Transhumanism</a:t>
            </a:r>
          </a:p>
          <a:p>
            <a:pPr marL="0" lvl="0" indent="0">
              <a:buNone/>
            </a:pPr>
            <a:r>
              <a:rPr lang="en-US" dirty="0"/>
              <a:t>* </a:t>
            </a:r>
            <a:r>
              <a:rPr lang="en-US" b="1" dirty="0"/>
              <a:t>Cashless Society, Computer Chipping Humans </a:t>
            </a:r>
          </a:p>
          <a:p>
            <a:pPr marL="0" lvl="0" indent="0">
              <a:buNone/>
            </a:pPr>
            <a:r>
              <a:rPr lang="en-US" dirty="0"/>
              <a:t>* </a:t>
            </a:r>
            <a:r>
              <a:rPr lang="en-US" b="1" u="sng" dirty="0"/>
              <a:t>5G</a:t>
            </a:r>
            <a:r>
              <a:rPr lang="en-US" b="1" dirty="0"/>
              <a:t> = Increased </a:t>
            </a:r>
            <a:r>
              <a:rPr lang="en-US" b="1" u="sng" dirty="0"/>
              <a:t>Cancers</a:t>
            </a:r>
            <a:r>
              <a:rPr lang="en-US" b="1" dirty="0"/>
              <a:t>, Brain/</a:t>
            </a:r>
            <a:r>
              <a:rPr lang="en-US" b="1" dirty="0" err="1"/>
              <a:t>Celluar</a:t>
            </a:r>
            <a:r>
              <a:rPr lang="en-US" b="1" dirty="0"/>
              <a:t> Damage </a:t>
            </a:r>
            <a:r>
              <a:rPr lang="en-US" dirty="0"/>
              <a:t>side effects</a:t>
            </a:r>
          </a:p>
          <a:p>
            <a:pPr marL="0" lvl="0" indent="0">
              <a:buNone/>
            </a:pPr>
            <a:r>
              <a:rPr lang="en-US" dirty="0"/>
              <a:t>* </a:t>
            </a:r>
            <a:r>
              <a:rPr lang="en-US" b="1" dirty="0"/>
              <a:t>Militarized Police State, </a:t>
            </a:r>
            <a:r>
              <a:rPr lang="en-US" b="1" u="sng" dirty="0"/>
              <a:t>1 </a:t>
            </a:r>
            <a:r>
              <a:rPr lang="en-US" b="1" u="sng" dirty="0" smtClean="0"/>
              <a:t>World (UN) </a:t>
            </a:r>
            <a:r>
              <a:rPr lang="en-US" b="1" u="sng" dirty="0"/>
              <a:t>Military Police</a:t>
            </a:r>
          </a:p>
          <a:p>
            <a:pPr marL="0" lvl="0" indent="0">
              <a:buNone/>
            </a:pPr>
            <a:r>
              <a:rPr lang="en-US" dirty="0"/>
              <a:t>* </a:t>
            </a:r>
            <a:r>
              <a:rPr lang="en-US" b="1" u="sng" dirty="0"/>
              <a:t>GMO Food</a:t>
            </a:r>
            <a:r>
              <a:rPr lang="en-US" b="1" dirty="0"/>
              <a:t>, </a:t>
            </a:r>
            <a:r>
              <a:rPr lang="en-US" b="1" u="sng" dirty="0"/>
              <a:t>Fluoride</a:t>
            </a:r>
            <a:r>
              <a:rPr lang="en-US" b="1" dirty="0"/>
              <a:t> Water, </a:t>
            </a:r>
            <a:r>
              <a:rPr lang="en-US" b="1" u="sng" dirty="0"/>
              <a:t>Geoengineering</a:t>
            </a:r>
            <a:r>
              <a:rPr lang="en-US" b="1" dirty="0"/>
              <a:t>, Solar Radiation Management </a:t>
            </a:r>
            <a:r>
              <a:rPr lang="en-US" b="1" dirty="0" smtClean="0"/>
              <a:t>(SRM), </a:t>
            </a:r>
            <a:r>
              <a:rPr lang="en-US" b="1" dirty="0"/>
              <a:t>“</a:t>
            </a:r>
            <a:r>
              <a:rPr lang="en-US" b="1" u="sng" dirty="0" err="1"/>
              <a:t>Chemtrails</a:t>
            </a:r>
            <a:r>
              <a:rPr lang="en-US" b="1" dirty="0"/>
              <a:t>”</a:t>
            </a:r>
          </a:p>
          <a:p>
            <a:pPr marL="0" lvl="0" indent="0">
              <a:buNone/>
            </a:pPr>
            <a:r>
              <a:rPr lang="en-US" dirty="0"/>
              <a:t>* </a:t>
            </a:r>
            <a:r>
              <a:rPr lang="en-US" b="1" u="sng" dirty="0"/>
              <a:t>Hidden Technology </a:t>
            </a:r>
            <a:r>
              <a:rPr lang="en-US" b="1" dirty="0"/>
              <a:t>= Cures for diseases, </a:t>
            </a:r>
            <a:r>
              <a:rPr lang="en-US" b="1" dirty="0" smtClean="0"/>
              <a:t>anti-aging med beds, Tesla free </a:t>
            </a:r>
            <a:r>
              <a:rPr lang="en-US" b="1" dirty="0"/>
              <a:t>energy, Zero point energy, anti-</a:t>
            </a:r>
            <a:r>
              <a:rPr lang="en-US" b="1" dirty="0" err="1"/>
              <a:t>gravitics</a:t>
            </a:r>
            <a:endParaRPr lang="en-US" b="1" dirty="0"/>
          </a:p>
          <a:p>
            <a:pPr marL="0" indent="0">
              <a:buNone/>
            </a:pPr>
            <a:r>
              <a:rPr lang="en-US" b="1" dirty="0" smtClean="0"/>
              <a:t>Child </a:t>
            </a:r>
            <a:r>
              <a:rPr lang="en-US" b="1" dirty="0"/>
              <a:t>Kidnapping =&gt; </a:t>
            </a:r>
            <a:r>
              <a:rPr lang="en-US" b="1" u="sng" dirty="0"/>
              <a:t>Human Trafficking </a:t>
            </a:r>
            <a:r>
              <a:rPr lang="en-US" b="1" dirty="0"/>
              <a:t>=&gt; </a:t>
            </a:r>
            <a:r>
              <a:rPr lang="en-US" b="1" dirty="0" err="1"/>
              <a:t>Pedo</a:t>
            </a:r>
            <a:r>
              <a:rPr lang="en-US" b="1" dirty="0"/>
              <a:t>-Satanism = Pedophilia =&gt; Satanism</a:t>
            </a:r>
            <a:endParaRPr lang="en-US" dirty="0"/>
          </a:p>
          <a:p>
            <a:pPr marL="0" indent="0">
              <a:buNone/>
            </a:pPr>
            <a:r>
              <a:rPr lang="en-US" dirty="0"/>
              <a:t>*</a:t>
            </a:r>
            <a:r>
              <a:rPr lang="en-US" dirty="0" smtClean="0"/>
              <a:t>Others </a:t>
            </a:r>
            <a:r>
              <a:rPr lang="en-US" dirty="0"/>
              <a:t>=&gt; Goal is </a:t>
            </a:r>
            <a:r>
              <a:rPr lang="en-US" b="1" u="sng" dirty="0"/>
              <a:t>1 World Government</a:t>
            </a:r>
            <a:r>
              <a:rPr lang="en-US" b="1" dirty="0"/>
              <a:t>, New World Order </a:t>
            </a:r>
            <a:r>
              <a:rPr lang="en-US" b="1" dirty="0" smtClean="0"/>
              <a:t>(NWO), </a:t>
            </a:r>
            <a:r>
              <a:rPr lang="en-US" b="1" u="sng" dirty="0"/>
              <a:t>Total Control </a:t>
            </a:r>
            <a:r>
              <a:rPr lang="en-US" b="1" dirty="0"/>
              <a:t>&amp; </a:t>
            </a:r>
            <a:r>
              <a:rPr lang="en-US" b="1" u="sng" dirty="0"/>
              <a:t>Worldly Power</a:t>
            </a:r>
            <a:r>
              <a:rPr lang="en-US" b="1" dirty="0"/>
              <a:t>, Satanism</a:t>
            </a:r>
            <a:endParaRPr lang="en-US" dirty="0"/>
          </a:p>
          <a:p>
            <a:endParaRPr lang="en-US" dirty="0"/>
          </a:p>
        </p:txBody>
      </p:sp>
    </p:spTree>
    <p:extLst>
      <p:ext uri="{BB962C8B-B14F-4D97-AF65-F5344CB8AC3E}">
        <p14:creationId xmlns:p14="http://schemas.microsoft.com/office/powerpoint/2010/main" val="4026918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4971"/>
          </a:xfrm>
        </p:spPr>
        <p:txBody>
          <a:bodyPr>
            <a:normAutofit/>
          </a:bodyPr>
          <a:lstStyle/>
          <a:p>
            <a:r>
              <a:rPr lang="en-US" b="1" u="sng" dirty="0"/>
              <a:t>Alice Bailey 10 Point NWO Plan to Destroy Christianity</a:t>
            </a:r>
            <a:endParaRPr lang="en-US" dirty="0"/>
          </a:p>
        </p:txBody>
      </p:sp>
      <p:sp>
        <p:nvSpPr>
          <p:cNvPr id="3" name="Content Placeholder 2"/>
          <p:cNvSpPr>
            <a:spLocks noGrp="1"/>
          </p:cNvSpPr>
          <p:nvPr>
            <p:ph idx="1"/>
          </p:nvPr>
        </p:nvSpPr>
        <p:spPr>
          <a:xfrm>
            <a:off x="0" y="947351"/>
            <a:ext cx="12192000" cy="5910648"/>
          </a:xfrm>
        </p:spPr>
        <p:txBody>
          <a:bodyPr>
            <a:normAutofit fontScale="92500" lnSpcReduction="20000"/>
          </a:bodyPr>
          <a:lstStyle/>
          <a:p>
            <a:pPr marL="0" indent="0">
              <a:buNone/>
            </a:pPr>
            <a:r>
              <a:rPr lang="en-US" b="1" u="sng" dirty="0"/>
              <a:t>Alice Bailey 10 Point NWO Plan to Destroy Christianity:</a:t>
            </a:r>
            <a:r>
              <a:rPr lang="en-US" dirty="0"/>
              <a:t> Currently displayed in the meditation room at the UN in New York City:</a:t>
            </a:r>
          </a:p>
          <a:p>
            <a:pPr marL="0" indent="0">
              <a:buNone/>
            </a:pPr>
            <a:r>
              <a:rPr lang="en-US" dirty="0"/>
              <a:t>1</a:t>
            </a:r>
            <a:r>
              <a:rPr lang="en-US" b="1" u="sng" dirty="0"/>
              <a:t> TAKE GOD</a:t>
            </a:r>
            <a:r>
              <a:rPr lang="en-US" b="1" dirty="0"/>
              <a:t> AND </a:t>
            </a:r>
            <a:r>
              <a:rPr lang="en-US" b="1" u="sng" dirty="0"/>
              <a:t>PRAYER OUT</a:t>
            </a:r>
            <a:r>
              <a:rPr lang="en-US" dirty="0"/>
              <a:t> OF THE </a:t>
            </a:r>
            <a:r>
              <a:rPr lang="en-US" b="1" u="sng" dirty="0"/>
              <a:t>EDUCATION</a:t>
            </a:r>
            <a:r>
              <a:rPr lang="en-US" dirty="0"/>
              <a:t> SYSTEM</a:t>
            </a:r>
          </a:p>
          <a:p>
            <a:pPr marL="0" indent="0">
              <a:buNone/>
            </a:pPr>
            <a:r>
              <a:rPr lang="en-US" dirty="0"/>
              <a:t>2 </a:t>
            </a:r>
            <a:r>
              <a:rPr lang="en-US" b="1" u="sng" dirty="0"/>
              <a:t>REDUCE PARENTAL AUTHORITY</a:t>
            </a:r>
            <a:r>
              <a:rPr lang="en-US" dirty="0"/>
              <a:t> </a:t>
            </a:r>
            <a:r>
              <a:rPr lang="en-US" b="1" dirty="0"/>
              <a:t>OVER</a:t>
            </a:r>
            <a:r>
              <a:rPr lang="en-US" dirty="0"/>
              <a:t> THE </a:t>
            </a:r>
            <a:r>
              <a:rPr lang="en-US" b="1" dirty="0"/>
              <a:t>CHILDREN</a:t>
            </a:r>
            <a:endParaRPr lang="en-US" dirty="0"/>
          </a:p>
          <a:p>
            <a:pPr marL="0" indent="0">
              <a:buNone/>
            </a:pPr>
            <a:r>
              <a:rPr lang="en-US" dirty="0"/>
              <a:t>3</a:t>
            </a:r>
            <a:r>
              <a:rPr lang="en-US" b="1" u="sng" dirty="0"/>
              <a:t> DESTROY THE</a:t>
            </a:r>
            <a:r>
              <a:rPr lang="en-US" dirty="0"/>
              <a:t> JUDEO-CHRISTIAN </a:t>
            </a:r>
            <a:r>
              <a:rPr lang="en-US" b="1" u="sng" dirty="0"/>
              <a:t>FAMILY</a:t>
            </a:r>
            <a:r>
              <a:rPr lang="en-US" b="1" dirty="0"/>
              <a:t> STRUCTURE </a:t>
            </a:r>
            <a:r>
              <a:rPr lang="en-US" dirty="0"/>
              <a:t>OR THE </a:t>
            </a:r>
            <a:r>
              <a:rPr lang="en-US" b="1" u="sng" dirty="0"/>
              <a:t>TRADITIONAL CHRISTIAN FAMILY STRUCTURE</a:t>
            </a:r>
            <a:endParaRPr lang="en-US" dirty="0"/>
          </a:p>
          <a:p>
            <a:pPr marL="0" indent="0">
              <a:buNone/>
            </a:pPr>
            <a:r>
              <a:rPr lang="en-US" dirty="0"/>
              <a:t>4 IF SEX IS FREE, THEN </a:t>
            </a:r>
            <a:r>
              <a:rPr lang="en-US" b="1" u="sng" dirty="0"/>
              <a:t>MAKE ABORTION LEGAL</a:t>
            </a:r>
            <a:r>
              <a:rPr lang="en-US" b="1" dirty="0"/>
              <a:t> AND MAKE IT </a:t>
            </a:r>
            <a:r>
              <a:rPr lang="en-US" b="1" u="sng" dirty="0"/>
              <a:t>EASY</a:t>
            </a:r>
            <a:endParaRPr lang="en-US" dirty="0"/>
          </a:p>
          <a:p>
            <a:pPr marL="0" indent="0">
              <a:buNone/>
            </a:pPr>
            <a:r>
              <a:rPr lang="en-US" dirty="0"/>
              <a:t>5</a:t>
            </a:r>
            <a:r>
              <a:rPr lang="en-US" b="1" u="sng" dirty="0"/>
              <a:t> MAKE DIVORCE EASY</a:t>
            </a:r>
            <a:r>
              <a:rPr lang="en-US" b="1" dirty="0"/>
              <a:t> AND </a:t>
            </a:r>
            <a:r>
              <a:rPr lang="en-US" b="1" u="sng" dirty="0"/>
              <a:t>LEGAL</a:t>
            </a:r>
            <a:r>
              <a:rPr lang="en-US" dirty="0"/>
              <a:t>, FREE PEOPLE FROM THE CONCEPT OF MARRIAGE FOR LIFE</a:t>
            </a:r>
          </a:p>
          <a:p>
            <a:pPr marL="0" indent="0">
              <a:buNone/>
            </a:pPr>
            <a:r>
              <a:rPr lang="en-US" dirty="0"/>
              <a:t>6 MAKE </a:t>
            </a:r>
            <a:r>
              <a:rPr lang="en-US" b="1" u="sng" dirty="0"/>
              <a:t>HOMOSEXUALITY AN ALTERNATIVE</a:t>
            </a:r>
            <a:r>
              <a:rPr lang="en-US" b="1" dirty="0"/>
              <a:t> LIFESTYLE</a:t>
            </a:r>
            <a:endParaRPr lang="en-US" dirty="0"/>
          </a:p>
          <a:p>
            <a:pPr marL="0" indent="0">
              <a:buNone/>
            </a:pPr>
            <a:r>
              <a:rPr lang="en-US" dirty="0"/>
              <a:t>7 </a:t>
            </a:r>
            <a:r>
              <a:rPr lang="en-US" b="1" u="sng" dirty="0"/>
              <a:t>DEBASE ART (ex. Pedophilia, Satanic)</a:t>
            </a:r>
            <a:r>
              <a:rPr lang="en-US" dirty="0"/>
              <a:t>, MAKE IT RUN MAD</a:t>
            </a:r>
          </a:p>
          <a:p>
            <a:pPr marL="0" indent="0">
              <a:buNone/>
            </a:pPr>
            <a:r>
              <a:rPr lang="en-US" dirty="0"/>
              <a:t>8 </a:t>
            </a:r>
            <a:r>
              <a:rPr lang="en-US" b="1" u="sng" dirty="0"/>
              <a:t>USE MEDIA </a:t>
            </a:r>
            <a:r>
              <a:rPr lang="en-US" b="1" dirty="0"/>
              <a:t>TO PROMOTE AND </a:t>
            </a:r>
            <a:r>
              <a:rPr lang="en-US" b="1" u="sng" dirty="0"/>
              <a:t>CHANGE MINDSETS</a:t>
            </a:r>
            <a:endParaRPr lang="en-US" dirty="0"/>
          </a:p>
          <a:p>
            <a:pPr marL="0" indent="0">
              <a:buNone/>
            </a:pPr>
            <a:r>
              <a:rPr lang="en-US" dirty="0"/>
              <a:t>9 CREATE AN </a:t>
            </a:r>
            <a:r>
              <a:rPr lang="en-US" b="1" u="sng" dirty="0"/>
              <a:t>INTERFAITH MOVEMENT</a:t>
            </a:r>
            <a:endParaRPr lang="en-US" dirty="0"/>
          </a:p>
          <a:p>
            <a:pPr marL="0" indent="0">
              <a:buNone/>
            </a:pPr>
            <a:r>
              <a:rPr lang="en-US" dirty="0"/>
              <a:t>10</a:t>
            </a:r>
            <a:r>
              <a:rPr lang="en-US" u="sng" dirty="0"/>
              <a:t> GET </a:t>
            </a:r>
            <a:r>
              <a:rPr lang="en-US" b="1" u="sng" dirty="0"/>
              <a:t>GOVERNMENTS TO MAKE ALL THESE LAW</a:t>
            </a:r>
            <a:r>
              <a:rPr lang="en-US" dirty="0"/>
              <a:t> AND </a:t>
            </a:r>
            <a:r>
              <a:rPr lang="en-US" b="1" dirty="0"/>
              <a:t>GET THE </a:t>
            </a:r>
            <a:r>
              <a:rPr lang="en-US" b="1" u="sng" dirty="0"/>
              <a:t>CHURCH TO ENDORSE</a:t>
            </a:r>
            <a:r>
              <a:rPr lang="en-US" b="1" dirty="0"/>
              <a:t> THESE </a:t>
            </a:r>
            <a:r>
              <a:rPr lang="en-US" b="1" u="sng" dirty="0"/>
              <a:t>CHANGES</a:t>
            </a:r>
            <a:r>
              <a:rPr lang="en-US" b="1" dirty="0" smtClean="0"/>
              <a:t>. -</a:t>
            </a:r>
            <a:r>
              <a:rPr lang="en-US" dirty="0" smtClean="0"/>
              <a:t>The </a:t>
            </a:r>
            <a:r>
              <a:rPr lang="en-US" b="1" u="sng" dirty="0"/>
              <a:t>Mel K</a:t>
            </a:r>
            <a:r>
              <a:rPr lang="en-US" b="1" dirty="0"/>
              <a:t> </a:t>
            </a:r>
            <a:r>
              <a:rPr lang="en-US" dirty="0"/>
              <a:t>show @ </a:t>
            </a:r>
            <a:r>
              <a:rPr lang="en-US" dirty="0">
                <a:hlinkClick r:id="rId2"/>
              </a:rPr>
              <a:t>www.themelkshow.com</a:t>
            </a:r>
            <a:r>
              <a:rPr lang="en-US" dirty="0"/>
              <a:t> </a:t>
            </a:r>
            <a:endParaRPr lang="en-US" u="sng" dirty="0"/>
          </a:p>
          <a:p>
            <a:pPr marL="0" indent="0">
              <a:buNone/>
            </a:pPr>
            <a:endParaRPr lang="en-US" dirty="0"/>
          </a:p>
          <a:p>
            <a:endParaRPr lang="en-US" dirty="0"/>
          </a:p>
        </p:txBody>
      </p:sp>
    </p:spTree>
    <p:extLst>
      <p:ext uri="{BB962C8B-B14F-4D97-AF65-F5344CB8AC3E}">
        <p14:creationId xmlns:p14="http://schemas.microsoft.com/office/powerpoint/2010/main" val="18470900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3826"/>
          </a:xfrm>
        </p:spPr>
        <p:txBody>
          <a:bodyPr/>
          <a:lstStyle/>
          <a:p>
            <a:r>
              <a:rPr lang="en-US" b="1" u="sng" dirty="0"/>
              <a:t>PROTOCOLS OF THE LEARNED ELDERS OF ZION (</a:t>
            </a:r>
            <a:r>
              <a:rPr lang="en-US" b="1" u="sng" dirty="0" smtClean="0"/>
              <a:t>1897)</a:t>
            </a:r>
            <a:endParaRPr lang="en-US" dirty="0"/>
          </a:p>
        </p:txBody>
      </p:sp>
      <p:sp>
        <p:nvSpPr>
          <p:cNvPr id="3" name="Content Placeholder 2"/>
          <p:cNvSpPr>
            <a:spLocks noGrp="1"/>
          </p:cNvSpPr>
          <p:nvPr>
            <p:ph idx="1"/>
          </p:nvPr>
        </p:nvSpPr>
        <p:spPr>
          <a:xfrm>
            <a:off x="0" y="963826"/>
            <a:ext cx="12192000" cy="5894173"/>
          </a:xfrm>
        </p:spPr>
        <p:txBody>
          <a:bodyPr>
            <a:normAutofit fontScale="55000" lnSpcReduction="20000"/>
          </a:bodyPr>
          <a:lstStyle/>
          <a:p>
            <a:pPr marL="0" indent="0">
              <a:buNone/>
            </a:pPr>
            <a:r>
              <a:rPr lang="en-US" sz="2900" dirty="0" smtClean="0"/>
              <a:t>Notes </a:t>
            </a:r>
            <a:r>
              <a:rPr lang="en-US" sz="2900" dirty="0"/>
              <a:t>from the First Zionist Congress </a:t>
            </a:r>
            <a:r>
              <a:rPr lang="en-US" sz="2900" dirty="0" smtClean="0"/>
              <a:t>(1897) </a:t>
            </a:r>
            <a:r>
              <a:rPr lang="en-US" sz="2900" dirty="0"/>
              <a:t>in Basel, Switzerland Held by the World Zionist Organization (P1-24):</a:t>
            </a:r>
          </a:p>
          <a:p>
            <a:pPr marL="0" lvl="0" indent="0">
              <a:buNone/>
            </a:pPr>
            <a:r>
              <a:rPr lang="en-US" sz="2900" b="1" dirty="0" smtClean="0"/>
              <a:t>*</a:t>
            </a:r>
            <a:r>
              <a:rPr lang="en-US" sz="2900" b="1" u="sng" dirty="0" smtClean="0"/>
              <a:t>Bring </a:t>
            </a:r>
            <a:r>
              <a:rPr lang="en-US" sz="2900" b="1" u="sng" dirty="0"/>
              <a:t>all governments under a Zionist Super-Government </a:t>
            </a:r>
            <a:r>
              <a:rPr lang="en-US" sz="2900" b="1" dirty="0"/>
              <a:t>by means of </a:t>
            </a:r>
            <a:r>
              <a:rPr lang="en-US" sz="2900" b="1" u="sng" dirty="0"/>
              <a:t>bribery, deceit, treachery, and force</a:t>
            </a:r>
            <a:r>
              <a:rPr lang="en-US" sz="2900" dirty="0"/>
              <a:t>.</a:t>
            </a:r>
          </a:p>
          <a:p>
            <a:pPr marL="0" lvl="0" indent="0">
              <a:buNone/>
            </a:pPr>
            <a:r>
              <a:rPr lang="en-US" sz="2900" b="1" dirty="0" smtClean="0"/>
              <a:t>*</a:t>
            </a:r>
            <a:r>
              <a:rPr lang="en-US" sz="2900" b="1" u="sng" dirty="0" smtClean="0"/>
              <a:t>Exert </a:t>
            </a:r>
            <a:r>
              <a:rPr lang="en-US" sz="2900" b="1" u="sng" dirty="0"/>
              <a:t>influence through the Press / Media while remaining in the shadows</a:t>
            </a:r>
            <a:r>
              <a:rPr lang="en-US" sz="2900" b="1" dirty="0"/>
              <a:t>.  Each Jewish life is worth 1000 goyim</a:t>
            </a:r>
            <a:r>
              <a:rPr lang="en-US" sz="2900" dirty="0"/>
              <a:t> (sheep).</a:t>
            </a:r>
          </a:p>
          <a:p>
            <a:pPr marL="0" lvl="0" indent="0">
              <a:buNone/>
            </a:pPr>
            <a:r>
              <a:rPr lang="en-US" sz="2900" b="1" dirty="0" smtClean="0"/>
              <a:t>*</a:t>
            </a:r>
            <a:r>
              <a:rPr lang="en-US" sz="2900" b="1" u="sng" dirty="0" smtClean="0"/>
              <a:t>Engineer </a:t>
            </a:r>
            <a:r>
              <a:rPr lang="en-US" sz="2900" b="1" u="sng" dirty="0"/>
              <a:t>poverty </a:t>
            </a:r>
            <a:r>
              <a:rPr lang="en-US" sz="2900" b="1" dirty="0"/>
              <a:t>and </a:t>
            </a:r>
            <a:r>
              <a:rPr lang="en-US" sz="2900" b="1" u="sng" dirty="0"/>
              <a:t>economic crisis</a:t>
            </a:r>
            <a:r>
              <a:rPr lang="en-US" sz="2900" dirty="0"/>
              <a:t>.  Direct the force of the mob against the aristocracy through Socialist, Anarchist, and Communist organizations.</a:t>
            </a:r>
          </a:p>
          <a:p>
            <a:pPr marL="0" lvl="0" indent="0">
              <a:buNone/>
            </a:pPr>
            <a:r>
              <a:rPr lang="en-US" sz="2900" b="1" u="sng" dirty="0"/>
              <a:t>Undermine all faiths</a:t>
            </a:r>
            <a:r>
              <a:rPr lang="en-US" sz="2900" b="1" dirty="0"/>
              <a:t>.  Replace the principle of the Godhead with algorithms and materialism</a:t>
            </a:r>
            <a:r>
              <a:rPr lang="en-US" sz="2900" dirty="0"/>
              <a:t>.</a:t>
            </a:r>
          </a:p>
          <a:p>
            <a:pPr marL="0" lvl="0" indent="0">
              <a:buNone/>
            </a:pPr>
            <a:r>
              <a:rPr lang="en-US" sz="2900" b="1" dirty="0" smtClean="0"/>
              <a:t>*</a:t>
            </a:r>
            <a:r>
              <a:rPr lang="en-US" sz="2900" b="1" u="sng" dirty="0" smtClean="0"/>
              <a:t>Dominate </a:t>
            </a:r>
            <a:r>
              <a:rPr lang="en-US" sz="2900" b="1" u="sng" dirty="0"/>
              <a:t>all sides of the public debate with contradictory opinions</a:t>
            </a:r>
            <a:r>
              <a:rPr lang="en-US" sz="2900" b="1" dirty="0"/>
              <a:t>.  Discourage proactive behavior &amp; thought</a:t>
            </a:r>
            <a:r>
              <a:rPr lang="en-US" sz="2900" dirty="0"/>
              <a:t>.  Bewilder the goyim to such an extent as to cause them to abandon all opinions in political matters.</a:t>
            </a:r>
          </a:p>
          <a:p>
            <a:pPr marL="0" lvl="0" indent="0">
              <a:buNone/>
            </a:pPr>
            <a:r>
              <a:rPr lang="en-US" sz="2900" b="1" dirty="0" smtClean="0"/>
              <a:t>*</a:t>
            </a:r>
            <a:r>
              <a:rPr lang="en-US" sz="2900" b="1" u="sng" dirty="0" smtClean="0"/>
              <a:t>Establish </a:t>
            </a:r>
            <a:r>
              <a:rPr lang="en-US" sz="2900" b="1" u="sng" dirty="0"/>
              <a:t>industry monopolies and raise the price of living necessities</a:t>
            </a:r>
            <a:r>
              <a:rPr lang="en-US" sz="2900" dirty="0"/>
              <a:t>.  </a:t>
            </a:r>
            <a:r>
              <a:rPr lang="en-US" sz="2900" b="1" dirty="0"/>
              <a:t>Ruin the industry</a:t>
            </a:r>
            <a:r>
              <a:rPr lang="en-US" sz="2900" dirty="0"/>
              <a:t> of the goyim and </a:t>
            </a:r>
            <a:r>
              <a:rPr lang="en-US" sz="2900" b="1" dirty="0"/>
              <a:t>undermine their production capabilities</a:t>
            </a:r>
            <a:r>
              <a:rPr lang="en-US" sz="2900" dirty="0"/>
              <a:t>.</a:t>
            </a:r>
          </a:p>
          <a:p>
            <a:pPr marL="0" lvl="0" indent="0">
              <a:buNone/>
            </a:pPr>
            <a:r>
              <a:rPr lang="en-US" sz="2900" b="1" dirty="0" smtClean="0"/>
              <a:t>*</a:t>
            </a:r>
            <a:r>
              <a:rPr lang="en-US" sz="2900" b="1" u="sng" dirty="0" smtClean="0"/>
              <a:t>Militarize </a:t>
            </a:r>
            <a:r>
              <a:rPr lang="en-US" sz="2900" b="1" u="sng" dirty="0"/>
              <a:t>the police.  Foment war</a:t>
            </a:r>
            <a:r>
              <a:rPr lang="en-US" sz="2900" u="sng" dirty="0"/>
              <a:t> </a:t>
            </a:r>
            <a:r>
              <a:rPr lang="en-US" sz="2900" dirty="0"/>
              <a:t>with the neighboring countries of any nation that opposes our agenda.</a:t>
            </a:r>
          </a:p>
          <a:p>
            <a:pPr marL="0" lvl="0" indent="0">
              <a:buNone/>
            </a:pPr>
            <a:r>
              <a:rPr lang="en-US" sz="2900" b="1" dirty="0" smtClean="0"/>
              <a:t>*</a:t>
            </a:r>
            <a:r>
              <a:rPr lang="en-US" sz="2900" b="1" u="sng" dirty="0" smtClean="0"/>
              <a:t>Fill </a:t>
            </a:r>
            <a:r>
              <a:rPr lang="en-US" sz="2900" b="1" u="sng" dirty="0"/>
              <a:t>the bureaucracies with obedient mercenary serfs trained in our special school</a:t>
            </a:r>
            <a:r>
              <a:rPr lang="en-US" sz="2900" dirty="0"/>
              <a:t>.  Maintain Jewish supremacy in the field of economic sciences.</a:t>
            </a:r>
          </a:p>
          <a:p>
            <a:pPr marL="0" lvl="0" indent="0">
              <a:buNone/>
            </a:pPr>
            <a:r>
              <a:rPr lang="en-US" sz="2900" b="1" dirty="0" smtClean="0"/>
              <a:t>*</a:t>
            </a:r>
            <a:r>
              <a:rPr lang="en-US" sz="2900" b="1" u="sng" dirty="0" smtClean="0"/>
              <a:t>Create </a:t>
            </a:r>
            <a:r>
              <a:rPr lang="en-US" sz="2900" b="1" u="sng" dirty="0"/>
              <a:t>a Dictatorship</a:t>
            </a:r>
            <a:r>
              <a:rPr lang="en-US" sz="2900" b="1" dirty="0"/>
              <a:t>, and </a:t>
            </a:r>
            <a:r>
              <a:rPr lang="en-US" sz="2900" b="1" u="sng" dirty="0"/>
              <a:t>rule by instilling terror</a:t>
            </a:r>
            <a:r>
              <a:rPr lang="en-US" sz="2900" u="sng" dirty="0"/>
              <a:t> </a:t>
            </a:r>
            <a:r>
              <a:rPr lang="en-US" sz="2900" dirty="0"/>
              <a:t>in the goyim.  Rig the tunnels under metropolises to explode, if the goyim ever rise up against </a:t>
            </a:r>
            <a:r>
              <a:rPr lang="en-US" sz="2900" dirty="0" smtClean="0"/>
              <a:t>us.</a:t>
            </a:r>
          </a:p>
          <a:p>
            <a:pPr marL="0" lvl="0" indent="0">
              <a:buNone/>
            </a:pPr>
            <a:r>
              <a:rPr lang="en-US" sz="2900" b="1" dirty="0" smtClean="0"/>
              <a:t>*</a:t>
            </a:r>
            <a:r>
              <a:rPr lang="en-US" sz="2900" b="1" u="sng" dirty="0" smtClean="0"/>
              <a:t>Destroy the nuclear family</a:t>
            </a:r>
            <a:r>
              <a:rPr lang="en-US" sz="2900" dirty="0" smtClean="0"/>
              <a:t>.  </a:t>
            </a:r>
            <a:r>
              <a:rPr lang="en-US" sz="2900" b="1" u="sng" dirty="0" smtClean="0"/>
              <a:t>Introduce</a:t>
            </a:r>
            <a:r>
              <a:rPr lang="en-US" sz="2900" b="1" dirty="0" smtClean="0"/>
              <a:t> the </a:t>
            </a:r>
            <a:r>
              <a:rPr lang="en-US" sz="2900" b="1" u="sng" dirty="0" smtClean="0"/>
              <a:t>poison of Liberalism</a:t>
            </a:r>
            <a:r>
              <a:rPr lang="en-US" sz="2900" dirty="0" smtClean="0"/>
              <a:t>.  Replace the real rulers with a caricature of government, </a:t>
            </a:r>
            <a:r>
              <a:rPr lang="en-US" sz="2900" dirty="0" err="1" smtClean="0"/>
              <a:t>puppetted</a:t>
            </a:r>
            <a:r>
              <a:rPr lang="en-US" sz="2900" dirty="0" smtClean="0"/>
              <a:t> by us (Bush Sr. - Biden).</a:t>
            </a:r>
          </a:p>
          <a:p>
            <a:pPr marL="0" lvl="0" indent="0">
              <a:buNone/>
            </a:pPr>
            <a:r>
              <a:rPr lang="en-US" sz="2900" b="1" dirty="0" smtClean="0"/>
              <a:t>*</a:t>
            </a:r>
            <a:r>
              <a:rPr lang="en-US" sz="2900" b="1" u="sng" dirty="0" smtClean="0"/>
              <a:t>Phase </a:t>
            </a:r>
            <a:r>
              <a:rPr lang="en-US" sz="2900" b="1" u="sng" dirty="0"/>
              <a:t>out all freedoms </a:t>
            </a:r>
            <a:r>
              <a:rPr lang="en-US" sz="2900" b="1" dirty="0"/>
              <a:t>and </a:t>
            </a:r>
            <a:r>
              <a:rPr lang="en-US" sz="2900" b="1" u="sng" dirty="0"/>
              <a:t>rights slowly</a:t>
            </a:r>
            <a:r>
              <a:rPr lang="en-US" sz="2900" b="1" dirty="0"/>
              <a:t>, while promising to give them back after the threats to civil order have been quelled</a:t>
            </a:r>
            <a:r>
              <a:rPr lang="en-US" sz="2900" dirty="0"/>
              <a:t>.  </a:t>
            </a:r>
            <a:r>
              <a:rPr lang="en-US" sz="2900" b="1" u="sng" dirty="0"/>
              <a:t>Vilify</a:t>
            </a:r>
            <a:r>
              <a:rPr lang="en-US" sz="2900" dirty="0"/>
              <a:t> the concept of </a:t>
            </a:r>
            <a:r>
              <a:rPr lang="en-US" sz="2900" b="1" u="sng" dirty="0"/>
              <a:t>freedom</a:t>
            </a:r>
            <a:r>
              <a:rPr lang="en-US" sz="2900" dirty="0"/>
              <a:t>.</a:t>
            </a:r>
          </a:p>
          <a:p>
            <a:pPr marL="0" lvl="0" indent="0">
              <a:buNone/>
            </a:pPr>
            <a:r>
              <a:rPr lang="en-US" sz="2900" b="1" dirty="0" smtClean="0"/>
              <a:t>*</a:t>
            </a:r>
            <a:r>
              <a:rPr lang="en-US" sz="2900" b="1" u="sng" dirty="0" smtClean="0"/>
              <a:t>Control </a:t>
            </a:r>
            <a:r>
              <a:rPr lang="en-US" sz="2900" b="1" u="sng" dirty="0"/>
              <a:t>all public announcements, official state media, civilian news </a:t>
            </a:r>
            <a:r>
              <a:rPr lang="en-US" sz="2900" b="1" dirty="0"/>
              <a:t>organizations, and even simulated </a:t>
            </a:r>
            <a:r>
              <a:rPr lang="en-US" sz="2900" b="1" u="sng" dirty="0"/>
              <a:t>opposition media</a:t>
            </a:r>
            <a:r>
              <a:rPr lang="en-US" sz="2900" u="sng" dirty="0"/>
              <a:t> </a:t>
            </a:r>
            <a:r>
              <a:rPr lang="en-US" sz="2900" dirty="0"/>
              <a:t>outlets.  </a:t>
            </a:r>
            <a:r>
              <a:rPr lang="en-US" sz="2900" b="1" u="sng" dirty="0"/>
              <a:t>Cover-up all criminal disobedience</a:t>
            </a:r>
            <a:r>
              <a:rPr lang="en-US" sz="2900" u="sng" dirty="0"/>
              <a:t> </a:t>
            </a:r>
            <a:r>
              <a:rPr lang="en-US" sz="2900" dirty="0"/>
              <a:t>to us.</a:t>
            </a:r>
          </a:p>
          <a:p>
            <a:pPr marL="0" lvl="0" indent="0">
              <a:buNone/>
            </a:pPr>
            <a:r>
              <a:rPr lang="en-US" sz="2900" b="1" dirty="0" smtClean="0"/>
              <a:t>*</a:t>
            </a:r>
            <a:r>
              <a:rPr lang="en-US" sz="2900" b="1" u="sng" dirty="0" smtClean="0"/>
              <a:t>Distract </a:t>
            </a:r>
            <a:r>
              <a:rPr lang="en-US" sz="2900" b="1" u="sng" dirty="0"/>
              <a:t>the public current of thought </a:t>
            </a:r>
            <a:r>
              <a:rPr lang="en-US" sz="2900" b="1" dirty="0"/>
              <a:t>with </a:t>
            </a:r>
            <a:r>
              <a:rPr lang="en-US" sz="2900" b="1" u="sng" dirty="0"/>
              <a:t>endless </a:t>
            </a:r>
            <a:r>
              <a:rPr lang="en-US" sz="2900" b="1" u="sng" dirty="0" smtClean="0"/>
              <a:t>news </a:t>
            </a:r>
            <a:r>
              <a:rPr lang="en-US" sz="2900" b="1" u="sng" dirty="0"/>
              <a:t>stories, amusements, games, pastimes, competitions in art</a:t>
            </a:r>
            <a:r>
              <a:rPr lang="en-US" sz="2900" u="sng" dirty="0"/>
              <a:t>, and </a:t>
            </a:r>
            <a:r>
              <a:rPr lang="en-US" sz="2900" b="1" u="sng" dirty="0"/>
              <a:t>sports of all kinds</a:t>
            </a:r>
            <a:r>
              <a:rPr lang="en-US" sz="2900" u="sng" dirty="0"/>
              <a:t>.</a:t>
            </a:r>
          </a:p>
          <a:p>
            <a:endParaRPr lang="en-US" dirty="0"/>
          </a:p>
        </p:txBody>
      </p:sp>
    </p:spTree>
    <p:extLst>
      <p:ext uri="{BB962C8B-B14F-4D97-AF65-F5344CB8AC3E}">
        <p14:creationId xmlns:p14="http://schemas.microsoft.com/office/powerpoint/2010/main" val="137125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3696"/>
          </a:xfrm>
        </p:spPr>
        <p:txBody>
          <a:bodyPr>
            <a:normAutofit/>
          </a:bodyPr>
          <a:lstStyle/>
          <a:p>
            <a:r>
              <a:rPr lang="en-US" sz="3200" b="1" dirty="0"/>
              <a:t>Dylan Louis Monroe @ </a:t>
            </a:r>
            <a:r>
              <a:rPr lang="en-US" sz="3200" b="1" u="sng" dirty="0">
                <a:hlinkClick r:id="rId2"/>
              </a:rPr>
              <a:t>www.deepstatemappingproject.com</a:t>
            </a:r>
            <a:endParaRPr lang="en-US" sz="3200" b="1" dirty="0"/>
          </a:p>
        </p:txBody>
      </p:sp>
      <p:sp>
        <p:nvSpPr>
          <p:cNvPr id="3" name="Content Placeholder 2"/>
          <p:cNvSpPr>
            <a:spLocks noGrp="1"/>
          </p:cNvSpPr>
          <p:nvPr>
            <p:ph idx="1"/>
          </p:nvPr>
        </p:nvSpPr>
        <p:spPr>
          <a:xfrm>
            <a:off x="0" y="469557"/>
            <a:ext cx="12192000" cy="6388443"/>
          </a:xfrm>
        </p:spPr>
        <p:txBody>
          <a:bodyPr>
            <a:noAutofit/>
          </a:bodyPr>
          <a:lstStyle/>
          <a:p>
            <a:pPr marL="0" lvl="0" indent="0">
              <a:buNone/>
            </a:pPr>
            <a:r>
              <a:rPr lang="en-US" sz="1600" b="1" dirty="0" smtClean="0"/>
              <a:t>*</a:t>
            </a:r>
            <a:r>
              <a:rPr lang="en-US" sz="1600" b="1" u="sng" dirty="0" smtClean="0"/>
              <a:t>Abolish </a:t>
            </a:r>
            <a:r>
              <a:rPr lang="en-US" sz="1600" b="1" u="sng" dirty="0"/>
              <a:t>all religions </a:t>
            </a:r>
            <a:r>
              <a:rPr lang="en-US" sz="1600" b="1" dirty="0"/>
              <a:t>other than </a:t>
            </a:r>
            <a:r>
              <a:rPr lang="en-US" sz="1600" b="1" u="sng" dirty="0"/>
              <a:t>Judaism</a:t>
            </a:r>
            <a:r>
              <a:rPr lang="en-US" sz="1600" dirty="0"/>
              <a:t>.  Degrade the prior, ousted governments.  Espouse tranquility in serfdom to us, compared to torture &amp; agitation under freedom.</a:t>
            </a:r>
          </a:p>
          <a:p>
            <a:pPr marL="0" lvl="0" indent="0">
              <a:buNone/>
            </a:pPr>
            <a:r>
              <a:rPr lang="en-US" sz="1600" b="1" dirty="0" smtClean="0"/>
              <a:t>*</a:t>
            </a:r>
            <a:r>
              <a:rPr lang="en-US" sz="1600" b="1" u="sng" dirty="0" smtClean="0"/>
              <a:t>Control </a:t>
            </a:r>
            <a:r>
              <a:rPr lang="en-US" sz="1600" b="1" u="sng" dirty="0"/>
              <a:t>and lead all Masonic Lodges </a:t>
            </a:r>
            <a:r>
              <a:rPr lang="en-US" sz="1600" b="1" dirty="0"/>
              <a:t>until our </a:t>
            </a:r>
            <a:r>
              <a:rPr lang="en-US" sz="1600" b="1" u="sng" dirty="0"/>
              <a:t>world government is established</a:t>
            </a:r>
            <a:r>
              <a:rPr lang="en-US" sz="1600" b="1" dirty="0"/>
              <a:t>.  Exile or execute all goy Masons by covert means, such as cancer</a:t>
            </a:r>
            <a:r>
              <a:rPr lang="en-US" sz="1600" dirty="0"/>
              <a:t>.  Out King will be in constant communication with the entire world (X).</a:t>
            </a:r>
          </a:p>
          <a:p>
            <a:pPr marL="0" lvl="0" indent="0">
              <a:buNone/>
            </a:pPr>
            <a:r>
              <a:rPr lang="en-US" sz="1600" b="1" dirty="0" smtClean="0"/>
              <a:t>*</a:t>
            </a:r>
            <a:r>
              <a:rPr lang="en-US" sz="1600" b="1" u="sng" dirty="0" smtClean="0"/>
              <a:t>Rewrite </a:t>
            </a:r>
            <a:r>
              <a:rPr lang="en-US" sz="1600" b="1" u="sng" dirty="0"/>
              <a:t>the history taught in universities in our favor</a:t>
            </a:r>
            <a:r>
              <a:rPr lang="en-US" sz="1600" b="1" dirty="0"/>
              <a:t>.  </a:t>
            </a:r>
            <a:r>
              <a:rPr lang="en-US" sz="1600" b="1" u="sng" dirty="0"/>
              <a:t>Educate</a:t>
            </a:r>
            <a:r>
              <a:rPr lang="en-US" sz="1600" b="1" dirty="0"/>
              <a:t> the goyim so that they </a:t>
            </a:r>
            <a:r>
              <a:rPr lang="en-US" sz="1600" b="1" u="sng" dirty="0"/>
              <a:t>become unthinking submissive brutes incapable of forming independent thoughts</a:t>
            </a:r>
            <a:r>
              <a:rPr lang="en-US" sz="1600" dirty="0"/>
              <a:t>.</a:t>
            </a:r>
          </a:p>
          <a:p>
            <a:pPr marL="0" lvl="0" indent="0">
              <a:buNone/>
            </a:pPr>
            <a:r>
              <a:rPr lang="en-US" sz="1600" b="1" dirty="0" smtClean="0"/>
              <a:t>*</a:t>
            </a:r>
            <a:r>
              <a:rPr lang="en-US" sz="1600" b="1" u="sng" dirty="0" smtClean="0"/>
              <a:t>Wreck </a:t>
            </a:r>
            <a:r>
              <a:rPr lang="en-US" sz="1600" b="1" u="sng" dirty="0"/>
              <a:t>the Christian priesthood </a:t>
            </a:r>
            <a:r>
              <a:rPr lang="en-US" sz="1600" b="1" dirty="0"/>
              <a:t>and </a:t>
            </a:r>
            <a:r>
              <a:rPr lang="en-US" sz="1600" b="1" u="sng" dirty="0"/>
              <a:t>re-educate the youth</a:t>
            </a:r>
            <a:r>
              <a:rPr lang="en-US" sz="1600" dirty="0"/>
              <a:t>.  One third of our subjects will keep the rest under observation.  </a:t>
            </a:r>
            <a:r>
              <a:rPr lang="en-US" sz="1600" b="1" u="sng" dirty="0"/>
              <a:t>Train the goy to spy</a:t>
            </a:r>
            <a:r>
              <a:rPr lang="en-US" sz="1600" u="sng" dirty="0"/>
              <a:t> and </a:t>
            </a:r>
            <a:r>
              <a:rPr lang="en-US" sz="1600" b="1" u="sng" dirty="0"/>
              <a:t>report on their neighbors</a:t>
            </a:r>
            <a:r>
              <a:rPr lang="en-US" sz="1600" dirty="0"/>
              <a:t>.</a:t>
            </a:r>
          </a:p>
          <a:p>
            <a:pPr marL="0" lvl="0" indent="0">
              <a:buNone/>
            </a:pPr>
            <a:r>
              <a:rPr lang="en-US" sz="1600" b="1" dirty="0" smtClean="0"/>
              <a:t>*</a:t>
            </a:r>
            <a:r>
              <a:rPr lang="en-US" sz="1600" b="1" u="sng" dirty="0" smtClean="0"/>
              <a:t>Create </a:t>
            </a:r>
            <a:r>
              <a:rPr lang="en-US" sz="1600" b="1" u="sng" dirty="0"/>
              <a:t>opposition groups to attract dissenters</a:t>
            </a:r>
            <a:r>
              <a:rPr lang="en-US" sz="1600" u="sng" dirty="0"/>
              <a:t> </a:t>
            </a:r>
            <a:r>
              <a:rPr lang="en-US" sz="1600" dirty="0"/>
              <a:t>(sting operations).  </a:t>
            </a:r>
            <a:r>
              <a:rPr lang="en-US" sz="1600" b="1" u="sng" dirty="0"/>
              <a:t>Arrest sedition-mongers at the first suspicion of insubordination </a:t>
            </a:r>
            <a:r>
              <a:rPr lang="en-US" sz="1600" b="1" dirty="0"/>
              <a:t>to our ruler</a:t>
            </a:r>
            <a:r>
              <a:rPr lang="en-US" sz="1600" dirty="0"/>
              <a:t>.  The King of the Jews will be the real Pope of the Universe.</a:t>
            </a:r>
          </a:p>
          <a:p>
            <a:pPr marL="0" lvl="0" indent="0">
              <a:buNone/>
            </a:pPr>
            <a:r>
              <a:rPr lang="en-US" sz="1600" b="1" dirty="0" smtClean="0"/>
              <a:t>*</a:t>
            </a:r>
            <a:r>
              <a:rPr lang="en-US" sz="1600" b="1" u="sng" dirty="0" smtClean="0"/>
              <a:t>Mercilessly </a:t>
            </a:r>
            <a:r>
              <a:rPr lang="en-US" sz="1600" b="1" u="sng" dirty="0"/>
              <a:t>prosecute political dissidents with inflated charges</a:t>
            </a:r>
            <a:r>
              <a:rPr lang="en-US" sz="1600" dirty="0"/>
              <a:t>, like </a:t>
            </a:r>
            <a:r>
              <a:rPr lang="en-US" sz="1600" b="1" dirty="0"/>
              <a:t>murder, insurrection</a:t>
            </a:r>
            <a:r>
              <a:rPr lang="en-US" sz="1600" dirty="0"/>
              <a:t>, and </a:t>
            </a:r>
            <a:r>
              <a:rPr lang="en-US" sz="1600" b="1" u="sng" dirty="0"/>
              <a:t>all of the most abominable </a:t>
            </a:r>
            <a:r>
              <a:rPr lang="en-US" sz="1600" b="1" u="sng" dirty="0" smtClean="0"/>
              <a:t>crimes = </a:t>
            </a:r>
            <a:r>
              <a:rPr lang="en-US" sz="1600" b="1" dirty="0"/>
              <a:t>(treason, pedophilia, child torture &amp; ritual murder, blood drinking, cannibalism</a:t>
            </a:r>
            <a:r>
              <a:rPr lang="en-US" sz="1600" dirty="0"/>
              <a:t>).</a:t>
            </a:r>
          </a:p>
          <a:p>
            <a:pPr marL="0" lvl="0" indent="0">
              <a:buNone/>
            </a:pPr>
            <a:r>
              <a:rPr lang="en-US" sz="1600" b="1" dirty="0" smtClean="0"/>
              <a:t>*</a:t>
            </a:r>
            <a:r>
              <a:rPr lang="en-US" sz="1600" b="1" u="sng" dirty="0" smtClean="0"/>
              <a:t>Bring </a:t>
            </a:r>
            <a:r>
              <a:rPr lang="en-US" sz="1600" b="1" u="sng" dirty="0"/>
              <a:t>goy states into bankruptcy through interest-bearing loans</a:t>
            </a:r>
            <a:r>
              <a:rPr lang="en-US" sz="1600" u="sng" dirty="0"/>
              <a:t>.  </a:t>
            </a:r>
            <a:r>
              <a:rPr lang="en-US" sz="1600" b="1" u="sng" dirty="0"/>
              <a:t>Remove gold </a:t>
            </a:r>
            <a:r>
              <a:rPr lang="en-US" sz="1600" b="1" dirty="0"/>
              <a:t>from circulation</a:t>
            </a:r>
            <a:r>
              <a:rPr lang="en-US" sz="1600" dirty="0"/>
              <a:t>.  In our new government, establish progressive taxes increasing in a percentage ratio to capital.  No interest shall be paid by our new state, nor shall money remain stagnant…</a:t>
            </a:r>
            <a:r>
              <a:rPr lang="en-US" sz="1600" b="1" dirty="0"/>
              <a:t>We will put an end to the abuses which we owe our mastery over the goyim, but which cannot be allowed</a:t>
            </a:r>
            <a:r>
              <a:rPr lang="en-US" sz="1600" dirty="0"/>
              <a:t> in our (hunger games brave new world, 1984) kingdom.</a:t>
            </a:r>
          </a:p>
          <a:p>
            <a:pPr marL="0" lvl="0" indent="0">
              <a:buNone/>
            </a:pPr>
            <a:r>
              <a:rPr lang="en-US" sz="1600" dirty="0" smtClean="0"/>
              <a:t>Regarding </a:t>
            </a:r>
            <a:r>
              <a:rPr lang="en-US" sz="1600" dirty="0"/>
              <a:t>Internal Loans: </a:t>
            </a:r>
            <a:r>
              <a:rPr lang="en-US" sz="1600" b="1" u="sng" dirty="0"/>
              <a:t>Replace money markets with government credit institutions</a:t>
            </a:r>
            <a:r>
              <a:rPr lang="en-US" sz="1600" b="1" dirty="0"/>
              <a:t>.  </a:t>
            </a:r>
            <a:r>
              <a:rPr lang="en-US" sz="1600" b="1" u="sng" dirty="0"/>
              <a:t>Bring all industrial undertakings into dependence on us</a:t>
            </a:r>
            <a:r>
              <a:rPr lang="en-US" sz="1600" b="1" dirty="0"/>
              <a:t>.</a:t>
            </a:r>
            <a:endParaRPr lang="en-US" sz="1600" dirty="0"/>
          </a:p>
          <a:p>
            <a:pPr marL="0" lvl="0" indent="0">
              <a:buNone/>
            </a:pPr>
            <a:r>
              <a:rPr lang="en-US" sz="1600" b="1" dirty="0" smtClean="0"/>
              <a:t>*</a:t>
            </a:r>
            <a:r>
              <a:rPr lang="en-US" sz="1600" b="1" u="sng" dirty="0" smtClean="0"/>
              <a:t>Gold </a:t>
            </a:r>
            <a:r>
              <a:rPr lang="en-US" sz="1600" b="1" u="sng" dirty="0"/>
              <a:t>holds the greatest power in the world</a:t>
            </a:r>
            <a:r>
              <a:rPr lang="en-US" sz="1600" dirty="0"/>
              <a:t>, </a:t>
            </a:r>
            <a:r>
              <a:rPr lang="en-US" sz="1600" b="1" dirty="0"/>
              <a:t>and </a:t>
            </a:r>
            <a:r>
              <a:rPr lang="en-US" sz="1600" b="1" u="sng" dirty="0"/>
              <a:t>God wills that we control it</a:t>
            </a:r>
            <a:r>
              <a:rPr lang="en-US" sz="1600" dirty="0"/>
              <a:t>.  </a:t>
            </a:r>
            <a:r>
              <a:rPr lang="en-US" sz="1600" b="1" u="sng" dirty="0"/>
              <a:t>All</a:t>
            </a:r>
            <a:r>
              <a:rPr lang="en-US" sz="1600" b="1" dirty="0"/>
              <a:t> of our </a:t>
            </a:r>
            <a:r>
              <a:rPr lang="en-US" sz="1600" b="1" u="sng" dirty="0"/>
              <a:t>evil was to establish world peace</a:t>
            </a:r>
            <a:r>
              <a:rPr lang="en-US" sz="1600" dirty="0"/>
              <a:t>, and </a:t>
            </a:r>
            <a:r>
              <a:rPr lang="en-US" sz="1600" b="1" u="sng" dirty="0"/>
              <a:t>peace will prevail if our laws are followed</a:t>
            </a:r>
            <a:r>
              <a:rPr lang="en-US" sz="1600" dirty="0"/>
              <a:t>.  </a:t>
            </a:r>
            <a:r>
              <a:rPr lang="en-US" sz="1600" b="1" dirty="0"/>
              <a:t>Our </a:t>
            </a:r>
            <a:r>
              <a:rPr lang="en-US" sz="1600" b="1" u="sng" dirty="0"/>
              <a:t>authority will be glorious and all-powerful</a:t>
            </a:r>
            <a:r>
              <a:rPr lang="en-US" sz="1600" dirty="0"/>
              <a:t>.</a:t>
            </a:r>
          </a:p>
          <a:p>
            <a:pPr marL="0" lvl="0" indent="0">
              <a:buNone/>
            </a:pPr>
            <a:r>
              <a:rPr lang="en-US" sz="1600" b="1" dirty="0" smtClean="0"/>
              <a:t>*</a:t>
            </a:r>
            <a:r>
              <a:rPr lang="en-US" sz="1600" b="1" u="sng" dirty="0" smtClean="0"/>
              <a:t>Abolish </a:t>
            </a:r>
            <a:r>
              <a:rPr lang="en-US" sz="1600" b="1" u="sng" dirty="0"/>
              <a:t>luxury goods and alcohol </a:t>
            </a:r>
            <a:r>
              <a:rPr lang="en-US" sz="1600" dirty="0"/>
              <a:t>consumption.  </a:t>
            </a:r>
            <a:r>
              <a:rPr lang="en-US" sz="1600" b="1" dirty="0"/>
              <a:t>Our </a:t>
            </a:r>
            <a:r>
              <a:rPr lang="en-US" sz="1600" b="1" u="sng" dirty="0"/>
              <a:t>king shall be the personification of power</a:t>
            </a:r>
            <a:r>
              <a:rPr lang="en-US" sz="1600" b="1" dirty="0"/>
              <a:t>.  The King of the Jews is chosen by God to topple all societies that resist us.</a:t>
            </a:r>
            <a:endParaRPr lang="en-US" sz="1600" dirty="0"/>
          </a:p>
          <a:p>
            <a:pPr marL="0" lvl="0" indent="0">
              <a:buNone/>
            </a:pPr>
            <a:r>
              <a:rPr lang="en-US" sz="1600" b="1" dirty="0" smtClean="0"/>
              <a:t>*</a:t>
            </a:r>
            <a:r>
              <a:rPr lang="en-US" sz="1600" b="1" u="sng" dirty="0" smtClean="0"/>
              <a:t>We </a:t>
            </a:r>
            <a:r>
              <a:rPr lang="en-US" sz="1600" b="1" u="sng" dirty="0"/>
              <a:t>direct the education of thought for all humanity</a:t>
            </a:r>
            <a:r>
              <a:rPr lang="en-US" sz="1600" b="1" dirty="0"/>
              <a:t>.  Our King will come from the lineage of David.  </a:t>
            </a:r>
            <a:r>
              <a:rPr lang="en-US" sz="1600" b="1" u="sng" dirty="0"/>
              <a:t>The Learned Elders will have the ultimate say</a:t>
            </a:r>
            <a:r>
              <a:rPr lang="en-US" sz="1600" b="1" dirty="0"/>
              <a:t> in whether the King is fit to rule</a:t>
            </a:r>
            <a:r>
              <a:rPr lang="en-US" sz="1600" b="1" dirty="0" smtClean="0"/>
              <a:t>.</a:t>
            </a:r>
            <a:r>
              <a:rPr lang="en-US" sz="1600" dirty="0"/>
              <a:t> </a:t>
            </a:r>
            <a:r>
              <a:rPr lang="en-US" sz="1600" dirty="0" smtClean="0"/>
              <a:t> -</a:t>
            </a:r>
            <a:r>
              <a:rPr lang="en-US" sz="1600" b="1" dirty="0"/>
              <a:t>Dylan Louis Monroe</a:t>
            </a:r>
            <a:r>
              <a:rPr lang="en-US" sz="1600" dirty="0"/>
              <a:t> @ </a:t>
            </a:r>
            <a:r>
              <a:rPr lang="en-US" sz="1600" u="sng" dirty="0">
                <a:hlinkClick r:id="rId2"/>
              </a:rPr>
              <a:t>www.deepstatemappingproject.com</a:t>
            </a:r>
            <a:endParaRPr lang="en-US" sz="1600" dirty="0"/>
          </a:p>
        </p:txBody>
      </p:sp>
    </p:spTree>
    <p:extLst>
      <p:ext uri="{BB962C8B-B14F-4D97-AF65-F5344CB8AC3E}">
        <p14:creationId xmlns:p14="http://schemas.microsoft.com/office/powerpoint/2010/main" val="26889456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80301"/>
          </a:xfrm>
        </p:spPr>
        <p:txBody>
          <a:bodyPr>
            <a:normAutofit fontScale="90000"/>
          </a:bodyPr>
          <a:lstStyle/>
          <a:p>
            <a:r>
              <a:rPr lang="en-US" sz="2000" b="1" u="sng" dirty="0" smtClean="0"/>
              <a:t/>
            </a:r>
            <a:br>
              <a:rPr lang="en-US" sz="2000" b="1" u="sng" dirty="0" smtClean="0"/>
            </a:br>
            <a:r>
              <a:rPr lang="en-US" sz="2000" b="1" u="sng" dirty="0"/>
              <a:t/>
            </a:r>
            <a:br>
              <a:rPr lang="en-US" sz="2000" b="1" u="sng" dirty="0"/>
            </a:br>
            <a:r>
              <a:rPr lang="en-US" sz="2700" b="1" u="sng" dirty="0" smtClean="0"/>
              <a:t>Rockefeller </a:t>
            </a:r>
            <a:r>
              <a:rPr lang="en-US" sz="2700" b="1" u="sng" dirty="0"/>
              <a:t>Education System</a:t>
            </a:r>
            <a:r>
              <a:rPr lang="en-US" sz="2700" b="1" dirty="0"/>
              <a:t> </a:t>
            </a:r>
            <a:r>
              <a:rPr lang="en-US" sz="2700" dirty="0"/>
              <a:t>=</a:t>
            </a:r>
            <a:r>
              <a:rPr lang="en-US" sz="2700" dirty="0" smtClean="0"/>
              <a:t> </a:t>
            </a:r>
            <a:r>
              <a:rPr lang="en-US" sz="2700" dirty="0"/>
              <a:t>Education or </a:t>
            </a:r>
            <a:r>
              <a:rPr lang="en-US" sz="2700" b="1" dirty="0" smtClean="0"/>
              <a:t>Indoctrination</a:t>
            </a:r>
            <a:r>
              <a:rPr lang="en-US" sz="2700" dirty="0" smtClean="0"/>
              <a:t>?  </a:t>
            </a:r>
            <a:r>
              <a:rPr lang="en-US" sz="2700" u="sng" dirty="0" smtClean="0"/>
              <a:t>Research</a:t>
            </a:r>
            <a:r>
              <a:rPr lang="en-US" sz="2700" dirty="0"/>
              <a:t>: </a:t>
            </a:r>
            <a:r>
              <a:rPr lang="en-US" sz="2700" b="1" dirty="0"/>
              <a:t>*Global Education 2000, Education 2000, America 2000, Global 2000 &amp; Common Core, NCLB = No Child Left Behind</a:t>
            </a:r>
            <a:r>
              <a:rPr lang="en-US" dirty="0"/>
              <a:t/>
            </a:r>
            <a:br>
              <a:rPr lang="en-US" dirty="0"/>
            </a:br>
            <a:endParaRPr lang="en-US" dirty="0"/>
          </a:p>
        </p:txBody>
      </p:sp>
      <p:sp>
        <p:nvSpPr>
          <p:cNvPr id="3" name="Content Placeholder 2"/>
          <p:cNvSpPr>
            <a:spLocks noGrp="1"/>
          </p:cNvSpPr>
          <p:nvPr>
            <p:ph idx="1"/>
          </p:nvPr>
        </p:nvSpPr>
        <p:spPr>
          <a:xfrm>
            <a:off x="0" y="914400"/>
            <a:ext cx="12192000" cy="5943599"/>
          </a:xfrm>
        </p:spPr>
        <p:txBody>
          <a:bodyPr>
            <a:normAutofit lnSpcReduction="10000"/>
          </a:bodyPr>
          <a:lstStyle/>
          <a:p>
            <a:pPr marL="0" indent="0">
              <a:buNone/>
            </a:pPr>
            <a:r>
              <a:rPr lang="en-US" b="1" u="sng" dirty="0"/>
              <a:t>*Education 2000</a:t>
            </a:r>
            <a:r>
              <a:rPr lang="en-US" b="1" dirty="0"/>
              <a:t> = designed to </a:t>
            </a:r>
            <a:r>
              <a:rPr lang="en-US" b="1" u="sng" dirty="0"/>
              <a:t>increase our children’s learning capacity while destroying their ability to critically think</a:t>
            </a:r>
            <a:r>
              <a:rPr lang="en-US" b="1" dirty="0"/>
              <a:t> for themselves.  </a:t>
            </a:r>
            <a:r>
              <a:rPr lang="en-US" dirty="0"/>
              <a:t>(</a:t>
            </a:r>
            <a:r>
              <a:rPr lang="en-US" u="sng" dirty="0"/>
              <a:t>Trance Formation of America: The True Story of a CIA Mind Control Slave</a:t>
            </a:r>
            <a:r>
              <a:rPr lang="en-US" dirty="0"/>
              <a:t> (1995) by Cathy Obrien &amp; Mark Phillips, p. 175) – Read books:</a:t>
            </a:r>
          </a:p>
          <a:p>
            <a:pPr marL="0" lvl="0" indent="0">
              <a:buNone/>
            </a:pPr>
            <a:r>
              <a:rPr lang="en-US" b="1" u="sng" dirty="0"/>
              <a:t>Educating for the New World Order</a:t>
            </a:r>
            <a:r>
              <a:rPr lang="en-US" dirty="0"/>
              <a:t> by B.K. </a:t>
            </a:r>
            <a:r>
              <a:rPr lang="en-US" dirty="0" err="1"/>
              <a:t>Eakman</a:t>
            </a:r>
            <a:r>
              <a:rPr lang="en-US" dirty="0"/>
              <a:t>, published by Halcyon House ISBN#: 0-89420-278-2-3441000</a:t>
            </a:r>
          </a:p>
          <a:p>
            <a:pPr marL="0" lvl="0" indent="0">
              <a:buNone/>
            </a:pPr>
            <a:r>
              <a:rPr lang="en-US" b="1" u="sng" dirty="0"/>
              <a:t>A Critique of America 2000: An Educational Strategy</a:t>
            </a:r>
            <a:r>
              <a:rPr lang="en-US" dirty="0"/>
              <a:t> by Kathy Simonds, published by Citizens for Excellence in Education</a:t>
            </a:r>
          </a:p>
          <a:p>
            <a:pPr marL="0" lvl="0" indent="0">
              <a:buNone/>
            </a:pPr>
            <a:r>
              <a:rPr lang="en-US" b="1" u="sng" dirty="0"/>
              <a:t>*The Deliberate Dumbing Down of America</a:t>
            </a:r>
            <a:r>
              <a:rPr lang="en-US" b="1" dirty="0"/>
              <a:t> </a:t>
            </a:r>
            <a:r>
              <a:rPr lang="en-US" dirty="0"/>
              <a:t>by </a:t>
            </a:r>
            <a:r>
              <a:rPr lang="en-US" dirty="0" err="1"/>
              <a:t>Charolette</a:t>
            </a:r>
            <a:r>
              <a:rPr lang="en-US" dirty="0"/>
              <a:t> </a:t>
            </a:r>
            <a:r>
              <a:rPr lang="en-US" dirty="0" err="1"/>
              <a:t>Iserbyt</a:t>
            </a:r>
            <a:r>
              <a:rPr lang="en-US" dirty="0"/>
              <a:t>, US Department of Education, Reagan administration (1980s)</a:t>
            </a:r>
          </a:p>
          <a:p>
            <a:pPr marL="0" lvl="0" indent="0">
              <a:buNone/>
            </a:pPr>
            <a:r>
              <a:rPr lang="en-US" b="1" u="sng" dirty="0"/>
              <a:t>Rockefeller Medicine Men: Medicine and Capitalism in America</a:t>
            </a:r>
            <a:r>
              <a:rPr lang="en-US" b="1" dirty="0"/>
              <a:t> (</a:t>
            </a:r>
            <a:r>
              <a:rPr lang="en-US" dirty="0"/>
              <a:t>2016) by E. Richard Brown</a:t>
            </a:r>
          </a:p>
          <a:p>
            <a:pPr marL="0" indent="0">
              <a:buNone/>
            </a:pPr>
            <a:r>
              <a:rPr lang="en-US" b="1" dirty="0"/>
              <a:t>*The </a:t>
            </a:r>
            <a:r>
              <a:rPr lang="en-US" b="1" u="sng" dirty="0"/>
              <a:t>education system will be controlled</a:t>
            </a:r>
            <a:r>
              <a:rPr lang="en-US" b="1" dirty="0"/>
              <a:t> and </a:t>
            </a:r>
            <a:r>
              <a:rPr lang="en-US" b="1" u="sng" dirty="0"/>
              <a:t>eventually destroyed by “Outcome Based Education” programs</a:t>
            </a:r>
            <a:r>
              <a:rPr lang="en-US" b="1" dirty="0"/>
              <a:t> such as </a:t>
            </a:r>
            <a:r>
              <a:rPr lang="en-US" b="1" u="sng" dirty="0"/>
              <a:t>No Child Left Behind</a:t>
            </a:r>
            <a:r>
              <a:rPr lang="en-US" b="1" dirty="0"/>
              <a:t> and </a:t>
            </a:r>
            <a:r>
              <a:rPr lang="en-US" b="1" u="sng" dirty="0"/>
              <a:t>Common Core</a:t>
            </a:r>
            <a:r>
              <a:rPr lang="en-US" b="1" dirty="0"/>
              <a:t>. </a:t>
            </a:r>
            <a:r>
              <a:rPr lang="en-US" dirty="0"/>
              <a:t>(</a:t>
            </a:r>
            <a:r>
              <a:rPr lang="en-US" dirty="0" err="1"/>
              <a:t>Marrs</a:t>
            </a:r>
            <a:r>
              <a:rPr lang="en-US" dirty="0"/>
              <a:t>, 2017, p. 318)</a:t>
            </a:r>
          </a:p>
          <a:p>
            <a:endParaRPr lang="en-US" dirty="0"/>
          </a:p>
        </p:txBody>
      </p:sp>
    </p:spTree>
    <p:extLst>
      <p:ext uri="{BB962C8B-B14F-4D97-AF65-F5344CB8AC3E}">
        <p14:creationId xmlns:p14="http://schemas.microsoft.com/office/powerpoint/2010/main" val="3754011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1491"/>
          </a:xfrm>
        </p:spPr>
        <p:txBody>
          <a:bodyPr>
            <a:normAutofit fontScale="90000"/>
          </a:bodyPr>
          <a:lstStyle/>
          <a:p>
            <a:r>
              <a:rPr lang="en-US" b="1" dirty="0"/>
              <a:t>*Global Education 2000, Education 2000, America 2000, Global 2000 &amp; Common Core, NCLB = No Child Left Behind</a:t>
            </a:r>
            <a:endParaRPr lang="en-US" dirty="0"/>
          </a:p>
        </p:txBody>
      </p:sp>
      <p:sp>
        <p:nvSpPr>
          <p:cNvPr id="3" name="Content Placeholder 2"/>
          <p:cNvSpPr>
            <a:spLocks noGrp="1"/>
          </p:cNvSpPr>
          <p:nvPr>
            <p:ph idx="1"/>
          </p:nvPr>
        </p:nvSpPr>
        <p:spPr>
          <a:xfrm>
            <a:off x="0" y="1021492"/>
            <a:ext cx="12192000" cy="5758249"/>
          </a:xfrm>
        </p:spPr>
        <p:txBody>
          <a:bodyPr>
            <a:normAutofit lnSpcReduction="10000"/>
          </a:bodyPr>
          <a:lstStyle/>
          <a:p>
            <a:pPr marL="0" indent="0">
              <a:buNone/>
            </a:pPr>
            <a:r>
              <a:rPr lang="en-US" dirty="0" smtClean="0"/>
              <a:t>WHAT </a:t>
            </a:r>
            <a:r>
              <a:rPr lang="en-US" dirty="0"/>
              <a:t>IF I TOLD YOU </a:t>
            </a:r>
            <a:r>
              <a:rPr lang="en-US" b="1" u="sng" dirty="0"/>
              <a:t>COMMON CORE</a:t>
            </a:r>
            <a:r>
              <a:rPr lang="en-US" b="1" dirty="0"/>
              <a:t> WAS </a:t>
            </a:r>
            <a:r>
              <a:rPr lang="en-US" b="1" u="sng" dirty="0"/>
              <a:t>PURPOSELY DESIGNED TO BE CONFUSING &amp; FRUSTRATING</a:t>
            </a:r>
            <a:r>
              <a:rPr lang="en-US" b="1" dirty="0"/>
              <a:t> SO </a:t>
            </a:r>
            <a:r>
              <a:rPr lang="en-US" b="1" u="sng" dirty="0"/>
              <a:t>PARENTS WILL LOOK IGNORANT &amp; CHILDREN WILL GET CONFUSED &amp; FEEL STUPID</a:t>
            </a:r>
            <a:r>
              <a:rPr lang="en-US" dirty="0"/>
              <a:t> BECAUSE </a:t>
            </a:r>
            <a:r>
              <a:rPr lang="en-US" b="1" u="sng" dirty="0"/>
              <a:t>UNEDUCATED KIDS</a:t>
            </a:r>
            <a:r>
              <a:rPr lang="en-US" b="1" dirty="0"/>
              <a:t> WHO’VE BEEN </a:t>
            </a:r>
            <a:r>
              <a:rPr lang="en-US" b="1" u="sng" dirty="0"/>
              <a:t>PROGRAMMED TO DEPEND ON THE STATE FOR ANSWERS MAKE MUCH BETTER CONFORMIST DEBT SLAVES</a:t>
            </a:r>
            <a:r>
              <a:rPr lang="en-US" dirty="0"/>
              <a:t> IN THE FUTURE</a:t>
            </a:r>
          </a:p>
          <a:p>
            <a:r>
              <a:rPr lang="en-US" dirty="0"/>
              <a:t>What are </a:t>
            </a:r>
            <a:r>
              <a:rPr lang="en-US" u="sng" dirty="0"/>
              <a:t>4 words</a:t>
            </a:r>
            <a:r>
              <a:rPr lang="en-US" dirty="0"/>
              <a:t> </a:t>
            </a:r>
            <a:r>
              <a:rPr lang="en-US" u="sng" dirty="0"/>
              <a:t>no teacher wants to hear</a:t>
            </a:r>
            <a:r>
              <a:rPr lang="en-US" dirty="0"/>
              <a:t>? = </a:t>
            </a:r>
            <a:r>
              <a:rPr lang="en-US" b="1" u="sng" dirty="0"/>
              <a:t>No</a:t>
            </a:r>
            <a:r>
              <a:rPr lang="en-US" b="1" dirty="0"/>
              <a:t> </a:t>
            </a:r>
            <a:r>
              <a:rPr lang="en-US" b="1" u="sng" dirty="0"/>
              <a:t>Child</a:t>
            </a:r>
            <a:r>
              <a:rPr lang="en-US" b="1" dirty="0"/>
              <a:t> </a:t>
            </a:r>
            <a:r>
              <a:rPr lang="en-US" b="1" u="sng" dirty="0"/>
              <a:t>Left</a:t>
            </a:r>
            <a:r>
              <a:rPr lang="en-US" b="1" dirty="0"/>
              <a:t> </a:t>
            </a:r>
            <a:r>
              <a:rPr lang="en-US" b="1" u="sng" dirty="0"/>
              <a:t>Behind</a:t>
            </a:r>
            <a:r>
              <a:rPr lang="en-US" dirty="0"/>
              <a:t> =&gt; </a:t>
            </a:r>
            <a:r>
              <a:rPr lang="en-US" dirty="0" smtClean="0"/>
              <a:t>Deliberate </a:t>
            </a:r>
            <a:r>
              <a:rPr lang="en-US" b="1" dirty="0" smtClean="0"/>
              <a:t>Dumbing </a:t>
            </a:r>
            <a:r>
              <a:rPr lang="en-US" b="1" dirty="0"/>
              <a:t>Down of America</a:t>
            </a:r>
          </a:p>
          <a:p>
            <a:r>
              <a:rPr lang="en-US" dirty="0"/>
              <a:t>What are </a:t>
            </a:r>
            <a:r>
              <a:rPr lang="en-US" u="sng" dirty="0"/>
              <a:t>2 words</a:t>
            </a:r>
            <a:r>
              <a:rPr lang="en-US" dirty="0"/>
              <a:t> </a:t>
            </a:r>
            <a:r>
              <a:rPr lang="en-US" u="sng" dirty="0"/>
              <a:t>no teacher wants to hear</a:t>
            </a:r>
            <a:r>
              <a:rPr lang="en-US" dirty="0"/>
              <a:t>? = </a:t>
            </a:r>
            <a:r>
              <a:rPr lang="en-US" b="1" u="sng" dirty="0"/>
              <a:t>Common</a:t>
            </a:r>
            <a:r>
              <a:rPr lang="en-US" b="1" dirty="0"/>
              <a:t> </a:t>
            </a:r>
            <a:r>
              <a:rPr lang="en-US" b="1" u="sng" dirty="0"/>
              <a:t>Core</a:t>
            </a:r>
            <a:r>
              <a:rPr lang="en-US" dirty="0"/>
              <a:t> or </a:t>
            </a:r>
            <a:r>
              <a:rPr lang="en-US" b="1" u="sng" dirty="0"/>
              <a:t>Standardized</a:t>
            </a:r>
            <a:r>
              <a:rPr lang="en-US" b="1" dirty="0"/>
              <a:t> </a:t>
            </a:r>
            <a:r>
              <a:rPr lang="en-US" b="1" u="sng" dirty="0"/>
              <a:t>Testing</a:t>
            </a:r>
            <a:endParaRPr lang="en-US" u="sng" dirty="0"/>
          </a:p>
          <a:p>
            <a:r>
              <a:rPr lang="en-US" dirty="0"/>
              <a:t>What is </a:t>
            </a:r>
            <a:r>
              <a:rPr lang="en-US" u="sng" dirty="0"/>
              <a:t>1 word no teacher wants to hear</a:t>
            </a:r>
            <a:r>
              <a:rPr lang="en-US" dirty="0"/>
              <a:t>? = </a:t>
            </a:r>
            <a:r>
              <a:rPr lang="en-US" b="1" u="sng" dirty="0"/>
              <a:t>Ass</a:t>
            </a:r>
            <a:r>
              <a:rPr lang="en-US" dirty="0"/>
              <a:t>essment or </a:t>
            </a:r>
            <a:r>
              <a:rPr lang="en-US" b="1" u="sng" dirty="0"/>
              <a:t>Anal</a:t>
            </a:r>
            <a:r>
              <a:rPr lang="en-US" dirty="0"/>
              <a:t>ysis = Too much </a:t>
            </a:r>
            <a:r>
              <a:rPr lang="en-US" b="1" u="sng" dirty="0"/>
              <a:t>Ass</a:t>
            </a:r>
            <a:r>
              <a:rPr lang="en-US" dirty="0"/>
              <a:t>essment is </a:t>
            </a:r>
            <a:r>
              <a:rPr lang="en-US" dirty="0" err="1"/>
              <a:t>Assinine</a:t>
            </a:r>
            <a:r>
              <a:rPr lang="en-US" dirty="0"/>
              <a:t> &amp; Dumbs Down Kids while </a:t>
            </a:r>
            <a:r>
              <a:rPr lang="en-US" b="1" u="sng" dirty="0"/>
              <a:t>Anal</a:t>
            </a:r>
            <a:r>
              <a:rPr lang="en-US" dirty="0"/>
              <a:t>ysis is Anal, Lowers Performance (Choking =Analysis Paralysis or Paralysis by Analysis) Leads to Boredom, Apathy, &amp; Ultimately </a:t>
            </a:r>
            <a:r>
              <a:rPr lang="en-US" b="1" dirty="0"/>
              <a:t>Failure by Design</a:t>
            </a:r>
            <a:r>
              <a:rPr lang="en-US" dirty="0"/>
              <a:t>!</a:t>
            </a:r>
          </a:p>
          <a:p>
            <a:pPr marL="0" indent="0">
              <a:buNone/>
            </a:pPr>
            <a:r>
              <a:rPr lang="en-US" dirty="0"/>
              <a:t>*Formal education will make you a living; </a:t>
            </a:r>
            <a:r>
              <a:rPr lang="en-US" b="1" u="sng" dirty="0"/>
              <a:t>self education</a:t>
            </a:r>
            <a:r>
              <a:rPr lang="en-US" b="1" dirty="0"/>
              <a:t> will make you a fortune</a:t>
            </a:r>
            <a:r>
              <a:rPr lang="en-US" dirty="0"/>
              <a:t>.  –Jim </a:t>
            </a:r>
            <a:r>
              <a:rPr lang="en-US" dirty="0" err="1"/>
              <a:t>Rohn</a:t>
            </a:r>
            <a:endParaRPr lang="en-US" dirty="0"/>
          </a:p>
          <a:p>
            <a:endParaRPr lang="en-US" dirty="0"/>
          </a:p>
        </p:txBody>
      </p:sp>
    </p:spTree>
    <p:extLst>
      <p:ext uri="{BB962C8B-B14F-4D97-AF65-F5344CB8AC3E}">
        <p14:creationId xmlns:p14="http://schemas.microsoft.com/office/powerpoint/2010/main" val="16821157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91978"/>
          </a:xfrm>
        </p:spPr>
        <p:txBody>
          <a:bodyPr>
            <a:normAutofit fontScale="90000"/>
          </a:bodyPr>
          <a:lstStyle/>
          <a:p>
            <a:r>
              <a:rPr lang="en-US" dirty="0" smtClean="0"/>
              <a:t>European Education &amp; Jordan Maxwell Quote</a:t>
            </a:r>
            <a:endParaRPr lang="en-US" dirty="0"/>
          </a:p>
        </p:txBody>
      </p:sp>
      <p:sp>
        <p:nvSpPr>
          <p:cNvPr id="3" name="Content Placeholder 2"/>
          <p:cNvSpPr>
            <a:spLocks noGrp="1"/>
          </p:cNvSpPr>
          <p:nvPr>
            <p:ph idx="1"/>
          </p:nvPr>
        </p:nvSpPr>
        <p:spPr>
          <a:xfrm>
            <a:off x="0" y="782595"/>
            <a:ext cx="12192000" cy="6075405"/>
          </a:xfrm>
        </p:spPr>
        <p:txBody>
          <a:bodyPr>
            <a:normAutofit fontScale="92500" lnSpcReduction="20000"/>
          </a:bodyPr>
          <a:lstStyle/>
          <a:p>
            <a:pPr marL="0" indent="0">
              <a:buNone/>
            </a:pPr>
            <a:r>
              <a:rPr lang="en-US" sz="3000" dirty="0"/>
              <a:t>A </a:t>
            </a:r>
            <a:r>
              <a:rPr lang="en-US" sz="3000" u="sng" dirty="0"/>
              <a:t>TEACHER IN </a:t>
            </a:r>
            <a:r>
              <a:rPr lang="en-US" sz="3000" b="1" u="sng" dirty="0"/>
              <a:t>FINLAND</a:t>
            </a:r>
            <a:r>
              <a:rPr lang="en-US" sz="3000" dirty="0"/>
              <a:t> EXPLAINS WHY HER COUNTRY’S </a:t>
            </a:r>
            <a:r>
              <a:rPr lang="en-US" sz="3000" b="1" dirty="0"/>
              <a:t>SCHOOL SYSTEM IS THE BEST IN THE WORLD</a:t>
            </a:r>
            <a:r>
              <a:rPr lang="en-US" sz="3000" dirty="0"/>
              <a:t>: “WE </a:t>
            </a:r>
            <a:r>
              <a:rPr lang="en-US" sz="3000" b="1" dirty="0"/>
              <a:t>PAY TEACHER’S LIKE DOCTORS</a:t>
            </a:r>
            <a:r>
              <a:rPr lang="en-US" sz="3000" dirty="0"/>
              <a:t>, STUDENTS ENJOY </a:t>
            </a:r>
            <a:r>
              <a:rPr lang="en-US" sz="3000" b="1" dirty="0"/>
              <a:t>OVER AN HOUR OF RECESS</a:t>
            </a:r>
            <a:r>
              <a:rPr lang="en-US" sz="3000" dirty="0"/>
              <a:t>, AND THERE’S </a:t>
            </a:r>
            <a:r>
              <a:rPr lang="en-US" sz="3000" b="1" dirty="0"/>
              <a:t>NO MANDATORY TESTING</a:t>
            </a:r>
            <a:r>
              <a:rPr lang="en-US" sz="3000" dirty="0"/>
              <a:t> – THE </a:t>
            </a:r>
            <a:r>
              <a:rPr lang="en-US" sz="3000" u="sng" dirty="0"/>
              <a:t>OPPOSITE OF WHAT AMERICA</a:t>
            </a:r>
            <a:r>
              <a:rPr lang="en-US" sz="3000" dirty="0"/>
              <a:t> DOES.”</a:t>
            </a:r>
          </a:p>
          <a:p>
            <a:pPr marL="0" indent="0">
              <a:buNone/>
            </a:pPr>
            <a:r>
              <a:rPr lang="en-US" sz="3000" dirty="0"/>
              <a:t>*“THE SECRET OF </a:t>
            </a:r>
            <a:r>
              <a:rPr lang="en-US" sz="3000" b="1" u="sng" dirty="0"/>
              <a:t>FREEDOM LIES IN EDUCATING</a:t>
            </a:r>
            <a:r>
              <a:rPr lang="en-US" sz="3000" dirty="0"/>
              <a:t> </a:t>
            </a:r>
            <a:r>
              <a:rPr lang="en-US" sz="3000" b="1" dirty="0"/>
              <a:t>PEOPLE</a:t>
            </a:r>
            <a:r>
              <a:rPr lang="en-US" sz="3000" dirty="0"/>
              <a:t>, WHEREAS THE SECRET OF </a:t>
            </a:r>
            <a:r>
              <a:rPr lang="en-US" sz="3000" b="1" u="sng" dirty="0"/>
              <a:t>TYRANNY IS IN KEEPING THEM IGNORANT</a:t>
            </a:r>
            <a:r>
              <a:rPr lang="en-US" sz="3000" dirty="0"/>
              <a:t>.”  -Max De </a:t>
            </a:r>
            <a:r>
              <a:rPr lang="en-US" sz="3000" dirty="0" err="1"/>
              <a:t>Robespiere</a:t>
            </a:r>
            <a:r>
              <a:rPr lang="en-US" sz="3000" dirty="0"/>
              <a:t> </a:t>
            </a:r>
            <a:endParaRPr lang="en-US" sz="3000" dirty="0" smtClean="0"/>
          </a:p>
          <a:p>
            <a:pPr marL="0" indent="0">
              <a:buNone/>
            </a:pPr>
            <a:r>
              <a:rPr lang="en-US" sz="3000" dirty="0"/>
              <a:t>We now live in a nation where </a:t>
            </a:r>
            <a:r>
              <a:rPr lang="en-US" sz="3000" b="1" dirty="0"/>
              <a:t>doctors</a:t>
            </a:r>
            <a:r>
              <a:rPr lang="en-US" sz="3000" dirty="0"/>
              <a:t> </a:t>
            </a:r>
            <a:r>
              <a:rPr lang="en-US" sz="3000" b="1" dirty="0"/>
              <a:t>destroy</a:t>
            </a:r>
            <a:r>
              <a:rPr lang="en-US" sz="3000" dirty="0"/>
              <a:t> </a:t>
            </a:r>
            <a:r>
              <a:rPr lang="en-US" sz="3000" b="1" dirty="0"/>
              <a:t>health</a:t>
            </a:r>
            <a:r>
              <a:rPr lang="en-US" sz="3000" dirty="0"/>
              <a:t>, lawyers </a:t>
            </a:r>
            <a:r>
              <a:rPr lang="en-US" sz="3000" b="1" dirty="0"/>
              <a:t>destroy</a:t>
            </a:r>
            <a:r>
              <a:rPr lang="en-US" sz="3000" dirty="0"/>
              <a:t> justice, universities </a:t>
            </a:r>
            <a:r>
              <a:rPr lang="en-US" sz="3000" b="1" dirty="0"/>
              <a:t>destroy</a:t>
            </a:r>
            <a:r>
              <a:rPr lang="en-US" sz="3000" dirty="0"/>
              <a:t> knowledge, governments </a:t>
            </a:r>
            <a:r>
              <a:rPr lang="en-US" sz="3000" b="1" dirty="0"/>
              <a:t>destroy</a:t>
            </a:r>
            <a:r>
              <a:rPr lang="en-US" sz="3000" dirty="0"/>
              <a:t> freedom, the press </a:t>
            </a:r>
            <a:r>
              <a:rPr lang="en-US" sz="3000" b="1" dirty="0"/>
              <a:t>destroys</a:t>
            </a:r>
            <a:r>
              <a:rPr lang="en-US" sz="3000" dirty="0"/>
              <a:t> information, religion </a:t>
            </a:r>
            <a:r>
              <a:rPr lang="en-US" sz="3000" b="1" dirty="0"/>
              <a:t>destroys</a:t>
            </a:r>
            <a:r>
              <a:rPr lang="en-US" sz="3000" dirty="0"/>
              <a:t> morals, and our banks </a:t>
            </a:r>
            <a:r>
              <a:rPr lang="en-US" sz="3000" b="1" dirty="0"/>
              <a:t>destroy</a:t>
            </a:r>
            <a:r>
              <a:rPr lang="en-US" sz="3000" dirty="0"/>
              <a:t> the economy."  -Chris </a:t>
            </a:r>
            <a:r>
              <a:rPr lang="en-US" sz="3000" dirty="0" smtClean="0"/>
              <a:t>Hedges</a:t>
            </a:r>
            <a:endParaRPr lang="en-US" sz="3000" b="1" u="sng" dirty="0"/>
          </a:p>
          <a:p>
            <a:pPr marL="0" indent="0">
              <a:buNone/>
            </a:pPr>
            <a:r>
              <a:rPr lang="en-US" sz="3000" b="1" u="sng" dirty="0" smtClean="0"/>
              <a:t>Nothing </a:t>
            </a:r>
            <a:r>
              <a:rPr lang="en-US" sz="3000" b="1" u="sng" dirty="0"/>
              <a:t>in this world operates the way you think</a:t>
            </a:r>
            <a:r>
              <a:rPr lang="en-US" sz="3000" b="1" dirty="0"/>
              <a:t> it does</a:t>
            </a:r>
            <a:r>
              <a:rPr lang="en-US" sz="3000" dirty="0"/>
              <a:t>.  Banks do not loan money, governments are not empowered to protect you, the police department is not there to serve you, institutions of higher learning, colleges and educational institutes, are not there to educate you.  </a:t>
            </a:r>
            <a:r>
              <a:rPr lang="en-US" sz="3000" b="1" dirty="0"/>
              <a:t>The </a:t>
            </a:r>
            <a:r>
              <a:rPr lang="en-US" sz="3000" b="1" u="sng" dirty="0"/>
              <a:t>entire superstructure of civilization in the Western world is</a:t>
            </a:r>
            <a:r>
              <a:rPr lang="en-US" sz="3000" b="1" dirty="0"/>
              <a:t> a combination of brilliantly put together and planned, well-planned, </a:t>
            </a:r>
            <a:r>
              <a:rPr lang="en-US" sz="3000" b="1" u="sng" dirty="0"/>
              <a:t>schemes to direct the minds of people in such a way as to serve the masters</a:t>
            </a:r>
            <a:r>
              <a:rPr lang="en-US" sz="3000" dirty="0"/>
              <a:t>.  –Jordan Maxwell</a:t>
            </a:r>
          </a:p>
          <a:p>
            <a:endParaRPr lang="en-US" dirty="0"/>
          </a:p>
          <a:p>
            <a:endParaRPr lang="en-US" dirty="0"/>
          </a:p>
        </p:txBody>
      </p:sp>
    </p:spTree>
    <p:extLst>
      <p:ext uri="{BB962C8B-B14F-4D97-AF65-F5344CB8AC3E}">
        <p14:creationId xmlns:p14="http://schemas.microsoft.com/office/powerpoint/2010/main" val="312942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4" y="1"/>
            <a:ext cx="12169346" cy="897924"/>
          </a:xfrm>
        </p:spPr>
        <p:txBody>
          <a:bodyPr/>
          <a:lstStyle/>
          <a:p>
            <a:r>
              <a:rPr lang="en-US" dirty="0" smtClean="0"/>
              <a:t>War on Children &amp; USA </a:t>
            </a:r>
            <a:r>
              <a:rPr lang="en-US" smtClean="0"/>
              <a:t>Immigrant Invasion</a:t>
            </a:r>
            <a:endParaRPr lang="en-US" dirty="0"/>
          </a:p>
        </p:txBody>
      </p:sp>
      <p:sp>
        <p:nvSpPr>
          <p:cNvPr id="3" name="Content Placeholder 2"/>
          <p:cNvSpPr>
            <a:spLocks noGrp="1"/>
          </p:cNvSpPr>
          <p:nvPr>
            <p:ph idx="1"/>
          </p:nvPr>
        </p:nvSpPr>
        <p:spPr>
          <a:xfrm>
            <a:off x="22654" y="897925"/>
            <a:ext cx="12169346" cy="6079524"/>
          </a:xfrm>
        </p:spPr>
        <p:txBody>
          <a:bodyPr>
            <a:normAutofit/>
          </a:bodyPr>
          <a:lstStyle/>
          <a:p>
            <a:pPr marL="0" indent="0">
              <a:buNone/>
            </a:pPr>
            <a:r>
              <a:rPr lang="en-US" i="1" dirty="0" smtClean="0"/>
              <a:t>And </a:t>
            </a:r>
            <a:r>
              <a:rPr lang="en-US" b="1" i="1" dirty="0"/>
              <a:t>have </a:t>
            </a:r>
            <a:r>
              <a:rPr lang="en-US" b="1" i="1" u="sng" dirty="0"/>
              <a:t>no fellowship with </a:t>
            </a:r>
            <a:r>
              <a:rPr lang="en-US" b="1" i="1" dirty="0"/>
              <a:t>the unfruitful works of </a:t>
            </a:r>
            <a:r>
              <a:rPr lang="en-US" b="1" i="1" u="sng" dirty="0"/>
              <a:t>darkness</a:t>
            </a:r>
            <a:r>
              <a:rPr lang="en-US" b="1" i="1" dirty="0"/>
              <a:t>, but rather </a:t>
            </a:r>
            <a:r>
              <a:rPr lang="en-US" b="1" i="1" u="sng" dirty="0"/>
              <a:t>expose them</a:t>
            </a:r>
            <a:r>
              <a:rPr lang="en-US" b="1" dirty="0" smtClean="0"/>
              <a:t>.  -</a:t>
            </a:r>
            <a:r>
              <a:rPr lang="en-US" i="1" dirty="0"/>
              <a:t> Ephesians 5.11 NKJV</a:t>
            </a:r>
            <a:endParaRPr lang="en-US" dirty="0"/>
          </a:p>
          <a:p>
            <a:pPr marL="0" indent="0">
              <a:buNone/>
            </a:pPr>
            <a:r>
              <a:rPr lang="en-US" dirty="0"/>
              <a:t>The </a:t>
            </a:r>
            <a:r>
              <a:rPr lang="en-US" b="1" u="sng" dirty="0"/>
              <a:t>corruption of children </a:t>
            </a:r>
            <a:r>
              <a:rPr lang="en-US" b="1" dirty="0"/>
              <a:t>is the </a:t>
            </a:r>
            <a:r>
              <a:rPr lang="en-US" b="1" u="sng" dirty="0"/>
              <a:t>corruption of innocence </a:t>
            </a:r>
            <a:r>
              <a:rPr lang="en-US" dirty="0"/>
              <a:t>(CA, HT, MC, SRA</a:t>
            </a:r>
            <a:r>
              <a:rPr lang="en-US" dirty="0" smtClean="0"/>
              <a:t>).</a:t>
            </a:r>
            <a:endParaRPr lang="en-US" b="1" u="sng" dirty="0" smtClean="0"/>
          </a:p>
          <a:p>
            <a:pPr marL="0" indent="0">
              <a:buNone/>
            </a:pPr>
            <a:r>
              <a:rPr lang="en-US" b="1" u="sng" dirty="0" smtClean="0"/>
              <a:t>*The </a:t>
            </a:r>
            <a:r>
              <a:rPr lang="en-US" b="1" u="sng" dirty="0"/>
              <a:t>War on Children</a:t>
            </a:r>
            <a:r>
              <a:rPr lang="en-US" b="1" dirty="0"/>
              <a:t> </a:t>
            </a:r>
            <a:r>
              <a:rPr lang="en-US" dirty="0"/>
              <a:t>(2024) </a:t>
            </a:r>
            <a:r>
              <a:rPr lang="en-US" dirty="0" smtClean="0"/>
              <a:t>Documentary by </a:t>
            </a:r>
            <a:r>
              <a:rPr lang="en-US" dirty="0"/>
              <a:t>Landon &amp; Robbie Starbuck</a:t>
            </a:r>
          </a:p>
          <a:p>
            <a:r>
              <a:rPr lang="en-US" b="1" u="sng" dirty="0"/>
              <a:t>The War on Warriors: Behind the Betrayal of the Men Who Keep Us Free</a:t>
            </a:r>
            <a:r>
              <a:rPr lang="en-US" dirty="0"/>
              <a:t> (2024) by Pete </a:t>
            </a:r>
            <a:r>
              <a:rPr lang="en-US" dirty="0" err="1"/>
              <a:t>Hegseth</a:t>
            </a:r>
            <a:endParaRPr lang="en-US" dirty="0"/>
          </a:p>
          <a:p>
            <a:r>
              <a:rPr lang="en-US" b="1" u="sng" dirty="0"/>
              <a:t>False Flag: Why Queer Politics Mean the End of America</a:t>
            </a:r>
            <a:r>
              <a:rPr lang="en-US" dirty="0"/>
              <a:t> (2024) by Joy Pullman</a:t>
            </a:r>
          </a:p>
          <a:p>
            <a:r>
              <a:rPr lang="en-US" b="1" u="sng" dirty="0"/>
              <a:t>The End of Women: How Smashing the Patriarchy Has Destroyed US</a:t>
            </a:r>
            <a:r>
              <a:rPr lang="en-US" dirty="0"/>
              <a:t> (2023) by Carrie </a:t>
            </a:r>
            <a:r>
              <a:rPr lang="en-US" dirty="0" err="1" smtClean="0"/>
              <a:t>Gress</a:t>
            </a:r>
            <a:endParaRPr lang="en-US" dirty="0"/>
          </a:p>
          <a:p>
            <a:pPr marL="0" indent="0">
              <a:buNone/>
            </a:pPr>
            <a:r>
              <a:rPr lang="en-US" b="1" u="sng" dirty="0" smtClean="0"/>
              <a:t>This Is Treason </a:t>
            </a:r>
            <a:r>
              <a:rPr lang="en-US" dirty="0" smtClean="0"/>
              <a:t>documentary</a:t>
            </a:r>
            <a:r>
              <a:rPr lang="en-US" b="1" dirty="0" smtClean="0"/>
              <a:t> </a:t>
            </a:r>
            <a:r>
              <a:rPr lang="en-US" dirty="0"/>
              <a:t>in </a:t>
            </a:r>
            <a:r>
              <a:rPr lang="en-US" dirty="0" smtClean="0"/>
              <a:t>(September 2024) </a:t>
            </a:r>
            <a:r>
              <a:rPr lang="en-US" dirty="0"/>
              <a:t>about </a:t>
            </a:r>
            <a:r>
              <a:rPr lang="en-US" b="1" dirty="0"/>
              <a:t>45-50 million immigrants in USA or 1 in 6 people</a:t>
            </a:r>
            <a:r>
              <a:rPr lang="en-US" dirty="0"/>
              <a:t> for coming race </a:t>
            </a:r>
            <a:r>
              <a:rPr lang="en-US" dirty="0" smtClean="0"/>
              <a:t>war = </a:t>
            </a:r>
            <a:r>
              <a:rPr lang="en-US" u="sng" dirty="0">
                <a:hlinkClick r:id="rId2"/>
              </a:rPr>
              <a:t>www.thisistreason.com</a:t>
            </a:r>
            <a:endParaRPr lang="en-US" dirty="0"/>
          </a:p>
          <a:p>
            <a:r>
              <a:rPr lang="en-US" b="1" u="sng" dirty="0" smtClean="0"/>
              <a:t>Invaded: </a:t>
            </a:r>
            <a:r>
              <a:rPr lang="en-US" b="1" u="sng" dirty="0"/>
              <a:t>The Intentional Destruction of the American Immigration System</a:t>
            </a:r>
            <a:r>
              <a:rPr lang="en-US" dirty="0"/>
              <a:t> (2024) by J.J. Carrell</a:t>
            </a:r>
          </a:p>
          <a:p>
            <a:endParaRPr lang="en-US" dirty="0"/>
          </a:p>
        </p:txBody>
      </p:sp>
    </p:spTree>
    <p:extLst>
      <p:ext uri="{BB962C8B-B14F-4D97-AF65-F5344CB8AC3E}">
        <p14:creationId xmlns:p14="http://schemas.microsoft.com/office/powerpoint/2010/main" val="2277767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7967"/>
          </a:xfrm>
        </p:spPr>
        <p:txBody>
          <a:bodyPr/>
          <a:lstStyle/>
          <a:p>
            <a:r>
              <a:rPr lang="en-US" dirty="0" smtClean="0"/>
              <a:t>MSM Pedophiles</a:t>
            </a:r>
            <a:endParaRPr lang="en-US" dirty="0"/>
          </a:p>
        </p:txBody>
      </p:sp>
      <p:sp>
        <p:nvSpPr>
          <p:cNvPr id="3" name="Content Placeholder 2"/>
          <p:cNvSpPr>
            <a:spLocks noGrp="1"/>
          </p:cNvSpPr>
          <p:nvPr>
            <p:ph idx="1"/>
          </p:nvPr>
        </p:nvSpPr>
        <p:spPr>
          <a:xfrm>
            <a:off x="0" y="840258"/>
            <a:ext cx="12192000" cy="6017741"/>
          </a:xfrm>
        </p:spPr>
        <p:txBody>
          <a:bodyPr>
            <a:normAutofit lnSpcReduction="10000"/>
          </a:bodyPr>
          <a:lstStyle/>
          <a:p>
            <a:pPr marL="0" indent="0">
              <a:buNone/>
            </a:pPr>
            <a:r>
              <a:rPr lang="en-US" b="1" dirty="0"/>
              <a:t>*</a:t>
            </a:r>
            <a:r>
              <a:rPr lang="en-US" b="1" u="sng" dirty="0"/>
              <a:t>Pedophiles</a:t>
            </a:r>
            <a:r>
              <a:rPr lang="en-US" b="1" dirty="0"/>
              <a:t> are put into </a:t>
            </a:r>
            <a:r>
              <a:rPr lang="en-US" b="1" u="sng" dirty="0"/>
              <a:t>positions of power </a:t>
            </a:r>
            <a:r>
              <a:rPr lang="en-US" b="1" dirty="0"/>
              <a:t>because they can </a:t>
            </a:r>
            <a:r>
              <a:rPr lang="en-US" b="1" u="sng" dirty="0"/>
              <a:t>be completely controlled by elite masters</a:t>
            </a:r>
            <a:r>
              <a:rPr lang="en-US" b="1" dirty="0"/>
              <a:t> who </a:t>
            </a:r>
            <a:r>
              <a:rPr lang="en-US" b="1" u="sng" dirty="0"/>
              <a:t>hold evidence of their pedophilia</a:t>
            </a:r>
            <a:r>
              <a:rPr lang="en-US" dirty="0"/>
              <a:t>.  THIS IS </a:t>
            </a:r>
            <a:r>
              <a:rPr lang="en-US" u="sng" dirty="0"/>
              <a:t>THE </a:t>
            </a:r>
            <a:r>
              <a:rPr lang="en-US" b="1" u="sng" dirty="0"/>
              <a:t>REAL PANDEMIC</a:t>
            </a:r>
            <a:r>
              <a:rPr lang="en-US" dirty="0"/>
              <a:t> BE A </a:t>
            </a:r>
            <a:r>
              <a:rPr lang="en-US" u="sng" dirty="0"/>
              <a:t>VOICE TO HELP</a:t>
            </a:r>
            <a:r>
              <a:rPr lang="en-US" dirty="0"/>
              <a:t> END </a:t>
            </a:r>
            <a:r>
              <a:rPr lang="en-US" b="1" u="sng" dirty="0"/>
              <a:t>CHILD SEX TRAFFICKING</a:t>
            </a:r>
            <a:r>
              <a:rPr lang="en-US" dirty="0"/>
              <a:t>!  </a:t>
            </a:r>
            <a:r>
              <a:rPr lang="en-US" u="sng" dirty="0"/>
              <a:t>Doing nothing means approval</a:t>
            </a:r>
            <a:r>
              <a:rPr lang="en-US" dirty="0"/>
              <a:t>!</a:t>
            </a:r>
          </a:p>
          <a:p>
            <a:pPr lvl="0"/>
            <a:r>
              <a:rPr lang="en-US" b="1" dirty="0"/>
              <a:t>The </a:t>
            </a:r>
            <a:r>
              <a:rPr lang="en-US" b="1" u="sng" dirty="0"/>
              <a:t>media does not talk about human trafficking</a:t>
            </a:r>
            <a:r>
              <a:rPr lang="en-US" b="1" dirty="0"/>
              <a:t> because </a:t>
            </a:r>
            <a:r>
              <a:rPr lang="en-US" b="1" u="sng" dirty="0"/>
              <a:t>the same people who own the major trafficking operations, own the </a:t>
            </a:r>
            <a:r>
              <a:rPr lang="en-US" b="1" u="sng" dirty="0" smtClean="0"/>
              <a:t>media, drug cos, corporations</a:t>
            </a:r>
            <a:r>
              <a:rPr lang="en-US" b="1" dirty="0" smtClean="0"/>
              <a:t>.</a:t>
            </a:r>
            <a:endParaRPr lang="en-US" dirty="0"/>
          </a:p>
          <a:p>
            <a:pPr marL="0" lvl="0" indent="0">
              <a:buNone/>
            </a:pPr>
            <a:r>
              <a:rPr lang="en-US" dirty="0" smtClean="0"/>
              <a:t>*The </a:t>
            </a:r>
            <a:r>
              <a:rPr lang="en-US" b="1" u="sng" dirty="0"/>
              <a:t>media</a:t>
            </a:r>
            <a:r>
              <a:rPr lang="en-US" b="1" dirty="0"/>
              <a:t> isn’t </a:t>
            </a:r>
            <a:r>
              <a:rPr lang="en-US" b="1" u="sng" dirty="0"/>
              <a:t>silent on Child Sex Trafficking</a:t>
            </a:r>
            <a:r>
              <a:rPr lang="en-US" b="1" dirty="0"/>
              <a:t> because of the Children, it’s </a:t>
            </a:r>
            <a:r>
              <a:rPr lang="en-US" b="1" u="sng" dirty="0"/>
              <a:t>because of who the customers</a:t>
            </a:r>
            <a:r>
              <a:rPr lang="en-US" u="sng" dirty="0"/>
              <a:t> are</a:t>
            </a:r>
            <a:r>
              <a:rPr lang="en-US" dirty="0"/>
              <a:t> (ruling global elite cabal who own the media).   Read that again please.</a:t>
            </a:r>
          </a:p>
          <a:p>
            <a:pPr lvl="0"/>
            <a:r>
              <a:rPr lang="en-US" b="1" u="sng" dirty="0"/>
              <a:t>Repetition</a:t>
            </a:r>
            <a:r>
              <a:rPr lang="en-US" dirty="0"/>
              <a:t> is the </a:t>
            </a:r>
            <a:r>
              <a:rPr lang="en-US" u="sng" dirty="0"/>
              <a:t>most basic</a:t>
            </a:r>
            <a:r>
              <a:rPr lang="en-US" dirty="0"/>
              <a:t> form of </a:t>
            </a:r>
            <a:r>
              <a:rPr lang="en-US" b="1" u="sng" dirty="0"/>
              <a:t>mind control</a:t>
            </a:r>
            <a:r>
              <a:rPr lang="en-US" dirty="0"/>
              <a:t>.</a:t>
            </a:r>
          </a:p>
          <a:p>
            <a:pPr marL="0" lvl="0" indent="0">
              <a:buNone/>
            </a:pPr>
            <a:r>
              <a:rPr lang="en-US" b="1" u="sng" dirty="0"/>
              <a:t>Propaganda doesn’t work</a:t>
            </a:r>
            <a:r>
              <a:rPr lang="en-US" b="1" dirty="0"/>
              <a:t> when you </a:t>
            </a:r>
            <a:r>
              <a:rPr lang="en-US" b="1" u="sng" dirty="0"/>
              <a:t>insert facts</a:t>
            </a:r>
            <a:r>
              <a:rPr lang="en-US" dirty="0"/>
              <a:t> and </a:t>
            </a:r>
            <a:r>
              <a:rPr lang="en-US" b="1" dirty="0"/>
              <a:t>look at </a:t>
            </a:r>
            <a:r>
              <a:rPr lang="en-US" b="1" u="sng" dirty="0"/>
              <a:t>the truth</a:t>
            </a:r>
            <a:r>
              <a:rPr lang="en-US" dirty="0"/>
              <a:t>.</a:t>
            </a:r>
          </a:p>
          <a:p>
            <a:pPr marL="0" lvl="0" indent="0">
              <a:buNone/>
            </a:pPr>
            <a:r>
              <a:rPr lang="en-US" b="1" u="sng" dirty="0"/>
              <a:t>Conspiracy Theorist</a:t>
            </a:r>
            <a:r>
              <a:rPr lang="en-US" b="1" dirty="0"/>
              <a:t> = </a:t>
            </a:r>
            <a:r>
              <a:rPr lang="en-US" dirty="0"/>
              <a:t>Someone who</a:t>
            </a:r>
            <a:r>
              <a:rPr lang="en-US" b="1" dirty="0"/>
              <a:t> </a:t>
            </a:r>
            <a:r>
              <a:rPr lang="en-US" b="1" u="sng" dirty="0"/>
              <a:t>questions the statements</a:t>
            </a:r>
            <a:r>
              <a:rPr lang="en-US" b="1" dirty="0"/>
              <a:t> </a:t>
            </a:r>
            <a:r>
              <a:rPr lang="en-US" dirty="0"/>
              <a:t>(official stories, false narratives) </a:t>
            </a:r>
            <a:r>
              <a:rPr lang="en-US" b="1" dirty="0"/>
              <a:t>of </a:t>
            </a:r>
            <a:r>
              <a:rPr lang="en-US" b="1" u="sng" dirty="0"/>
              <a:t>known liars</a:t>
            </a:r>
            <a:r>
              <a:rPr lang="en-US" b="1" dirty="0"/>
              <a:t> </a:t>
            </a:r>
            <a:r>
              <a:rPr lang="en-US" dirty="0"/>
              <a:t>(</a:t>
            </a:r>
            <a:r>
              <a:rPr lang="en-US" dirty="0" err="1"/>
              <a:t>msm</a:t>
            </a:r>
            <a:r>
              <a:rPr lang="en-US" dirty="0"/>
              <a:t> fake news propaganda</a:t>
            </a:r>
            <a:r>
              <a:rPr lang="en-US" dirty="0" smtClean="0"/>
              <a:t>)</a:t>
            </a:r>
          </a:p>
          <a:p>
            <a:pPr marL="0" indent="0">
              <a:buNone/>
            </a:pPr>
            <a:r>
              <a:rPr lang="en-US" dirty="0"/>
              <a:t>*</a:t>
            </a:r>
            <a:r>
              <a:rPr lang="en-US" b="1" u="sng" dirty="0"/>
              <a:t>Big Pharma</a:t>
            </a:r>
            <a:r>
              <a:rPr lang="en-US" b="1" dirty="0"/>
              <a:t> &amp; </a:t>
            </a:r>
            <a:r>
              <a:rPr lang="en-US" b="1" u="sng" dirty="0"/>
              <a:t>Mainstream media</a:t>
            </a:r>
            <a:r>
              <a:rPr lang="en-US" b="1" dirty="0"/>
              <a:t> are largely owned by 3 asset management firms: </a:t>
            </a:r>
            <a:r>
              <a:rPr lang="en-US" b="1" u="sng" dirty="0"/>
              <a:t>Blackrock, Vanguard, State Street </a:t>
            </a:r>
            <a:r>
              <a:rPr lang="en-US" dirty="0"/>
              <a:t>(worth $18+ trillion).  </a:t>
            </a:r>
            <a:r>
              <a:rPr lang="en-US" b="1" dirty="0"/>
              <a:t>Who owns them?</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1182547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6161"/>
          </a:xfrm>
        </p:spPr>
        <p:txBody>
          <a:bodyPr/>
          <a:lstStyle/>
          <a:p>
            <a:r>
              <a:rPr lang="en-US" dirty="0" smtClean="0"/>
              <a:t>13 Bloodline Families = </a:t>
            </a:r>
            <a:r>
              <a:rPr lang="en-US" dirty="0" err="1" smtClean="0"/>
              <a:t>Khazarian</a:t>
            </a:r>
            <a:r>
              <a:rPr lang="en-US" dirty="0" smtClean="0"/>
              <a:t> Mafia KM</a:t>
            </a:r>
            <a:endParaRPr lang="en-US" dirty="0"/>
          </a:p>
        </p:txBody>
      </p:sp>
      <p:sp>
        <p:nvSpPr>
          <p:cNvPr id="3" name="Content Placeholder 2"/>
          <p:cNvSpPr>
            <a:spLocks noGrp="1"/>
          </p:cNvSpPr>
          <p:nvPr>
            <p:ph idx="1"/>
          </p:nvPr>
        </p:nvSpPr>
        <p:spPr>
          <a:xfrm>
            <a:off x="0" y="906162"/>
            <a:ext cx="12192000" cy="5890054"/>
          </a:xfrm>
        </p:spPr>
        <p:txBody>
          <a:bodyPr>
            <a:normAutofit fontScale="85000" lnSpcReduction="20000"/>
          </a:bodyPr>
          <a:lstStyle/>
          <a:p>
            <a:pPr marL="0" indent="0">
              <a:buNone/>
            </a:pPr>
            <a:r>
              <a:rPr lang="en-US" dirty="0"/>
              <a:t> </a:t>
            </a:r>
            <a:r>
              <a:rPr lang="en-US" u="sng" dirty="0" smtClean="0"/>
              <a:t>Global </a:t>
            </a:r>
            <a:r>
              <a:rPr lang="en-US" u="sng" dirty="0"/>
              <a:t>Elite Cabal, Illuminati 13 Bloodline Families</a:t>
            </a:r>
            <a:r>
              <a:rPr lang="en-US" dirty="0"/>
              <a:t>:</a:t>
            </a:r>
            <a:endParaRPr lang="en-US" sz="2000" dirty="0"/>
          </a:p>
          <a:p>
            <a:pPr lvl="0"/>
            <a:r>
              <a:rPr lang="en-US" b="1" u="sng" dirty="0"/>
              <a:t>ASTOR</a:t>
            </a:r>
            <a:r>
              <a:rPr lang="en-US" dirty="0"/>
              <a:t> = John Jacob Astor made his fortune in fur trade &amp; smuggling opium in China </a:t>
            </a:r>
            <a:endParaRPr lang="en-US" sz="2000" dirty="0"/>
          </a:p>
          <a:p>
            <a:pPr lvl="0"/>
            <a:r>
              <a:rPr lang="en-US" u="sng" dirty="0"/>
              <a:t>BUNDY</a:t>
            </a:r>
            <a:r>
              <a:rPr lang="en-US" dirty="0"/>
              <a:t> = Ted Bundy</a:t>
            </a:r>
            <a:endParaRPr lang="en-US" sz="2000" dirty="0"/>
          </a:p>
          <a:p>
            <a:pPr lvl="0"/>
            <a:r>
              <a:rPr lang="en-US" b="1" u="sng" dirty="0"/>
              <a:t>COLLINS</a:t>
            </a:r>
            <a:r>
              <a:rPr lang="en-US" dirty="0"/>
              <a:t> = Joan Collin, John Todd Collins</a:t>
            </a:r>
            <a:endParaRPr lang="en-US" sz="2000" dirty="0"/>
          </a:p>
          <a:p>
            <a:pPr lvl="0"/>
            <a:r>
              <a:rPr lang="en-US" b="1" u="sng" dirty="0" err="1"/>
              <a:t>DuPONT</a:t>
            </a:r>
            <a:r>
              <a:rPr lang="en-US" dirty="0"/>
              <a:t> = fortune in gun powder, expanded wealth in chemical, auto GM industry</a:t>
            </a:r>
            <a:endParaRPr lang="en-US" sz="2000" dirty="0"/>
          </a:p>
          <a:p>
            <a:pPr lvl="0"/>
            <a:r>
              <a:rPr lang="en-US" b="1" u="sng" dirty="0"/>
              <a:t>FREEMAN</a:t>
            </a:r>
            <a:r>
              <a:rPr lang="en-US" dirty="0"/>
              <a:t> = Jesse </a:t>
            </a:r>
            <a:r>
              <a:rPr lang="en-US" dirty="0" err="1"/>
              <a:t>Czebotar</a:t>
            </a:r>
            <a:r>
              <a:rPr lang="en-US" dirty="0"/>
              <a:t> from this elite bloodline?</a:t>
            </a:r>
            <a:endParaRPr lang="en-US" sz="2000" dirty="0"/>
          </a:p>
          <a:p>
            <a:pPr lvl="0"/>
            <a:r>
              <a:rPr lang="en-US" b="1" u="sng" dirty="0"/>
              <a:t>KENNEDY</a:t>
            </a:r>
            <a:r>
              <a:rPr lang="en-US" dirty="0"/>
              <a:t> = Joseph P. Kennedy fortune in banking, liquor business, investor, politics</a:t>
            </a:r>
            <a:endParaRPr lang="en-US" sz="2000" dirty="0"/>
          </a:p>
          <a:p>
            <a:pPr lvl="0"/>
            <a:r>
              <a:rPr lang="en-US" u="sng" dirty="0"/>
              <a:t>LI</a:t>
            </a:r>
            <a:r>
              <a:rPr lang="en-US" dirty="0"/>
              <a:t> = the ruling family lineage of the Western Liang &amp; Tang dynasties of China</a:t>
            </a:r>
            <a:endParaRPr lang="en-US" sz="2000" dirty="0"/>
          </a:p>
          <a:p>
            <a:pPr lvl="0"/>
            <a:r>
              <a:rPr lang="en-US" b="1" u="sng" dirty="0"/>
              <a:t>ONASSIS</a:t>
            </a:r>
            <a:r>
              <a:rPr lang="en-US" b="1" dirty="0"/>
              <a:t> </a:t>
            </a:r>
            <a:r>
              <a:rPr lang="en-US" dirty="0"/>
              <a:t>= Aristotle Socrates Onassis, shipping, world’s largest shipping fleet</a:t>
            </a:r>
            <a:endParaRPr lang="en-US" sz="2000" dirty="0"/>
          </a:p>
          <a:p>
            <a:pPr lvl="0"/>
            <a:r>
              <a:rPr lang="en-US" b="1" u="sng" dirty="0"/>
              <a:t>ROCKEFELLER</a:t>
            </a:r>
            <a:r>
              <a:rPr lang="en-US" dirty="0"/>
              <a:t> = Oil Company, Control Medicine, Education</a:t>
            </a:r>
            <a:endParaRPr lang="en-US" sz="2000" dirty="0"/>
          </a:p>
          <a:p>
            <a:pPr lvl="0"/>
            <a:r>
              <a:rPr lang="en-US" b="1" u="sng" dirty="0"/>
              <a:t>ROTHSCHILD</a:t>
            </a:r>
            <a:r>
              <a:rPr lang="en-US" dirty="0"/>
              <a:t> = International Banking family controls Media</a:t>
            </a:r>
            <a:endParaRPr lang="en-US" sz="2000" dirty="0"/>
          </a:p>
          <a:p>
            <a:pPr lvl="0"/>
            <a:r>
              <a:rPr lang="en-US" u="sng" dirty="0"/>
              <a:t>RUSSEL</a:t>
            </a:r>
            <a:r>
              <a:rPr lang="en-US" dirty="0"/>
              <a:t> =</a:t>
            </a:r>
            <a:endParaRPr lang="en-US" sz="2000" dirty="0"/>
          </a:p>
          <a:p>
            <a:pPr lvl="0"/>
            <a:r>
              <a:rPr lang="en-US" u="sng" dirty="0"/>
              <a:t>VAN DUYN </a:t>
            </a:r>
            <a:r>
              <a:rPr lang="en-US" dirty="0"/>
              <a:t>=</a:t>
            </a:r>
            <a:endParaRPr lang="en-US" sz="2000" dirty="0"/>
          </a:p>
          <a:p>
            <a:pPr lvl="0"/>
            <a:r>
              <a:rPr lang="en-US" b="1" u="sng" dirty="0"/>
              <a:t>MEROVINGIAN</a:t>
            </a:r>
            <a:r>
              <a:rPr lang="en-US" dirty="0"/>
              <a:t> = ruling family of the Franks, Frankish dynasty </a:t>
            </a:r>
            <a:endParaRPr lang="en-US" sz="2000" dirty="0"/>
          </a:p>
          <a:p>
            <a:pPr marL="0" indent="0">
              <a:buNone/>
            </a:pPr>
            <a:r>
              <a:rPr lang="en-US" dirty="0"/>
              <a:t>– </a:t>
            </a:r>
            <a:r>
              <a:rPr lang="en-US" b="1" u="sng" dirty="0"/>
              <a:t>Bloodlines of the Illuminati </a:t>
            </a:r>
            <a:r>
              <a:rPr lang="en-US" dirty="0"/>
              <a:t>(2005</a:t>
            </a:r>
            <a:r>
              <a:rPr lang="en-US" dirty="0" smtClean="0"/>
              <a:t>) by </a:t>
            </a:r>
            <a:r>
              <a:rPr lang="en-US" dirty="0"/>
              <a:t>Fritz </a:t>
            </a:r>
            <a:r>
              <a:rPr lang="en-US" dirty="0" err="1"/>
              <a:t>Springmeier</a:t>
            </a:r>
            <a:endParaRPr lang="en-US" sz="2000" dirty="0"/>
          </a:p>
          <a:p>
            <a:endParaRPr lang="en-US" dirty="0"/>
          </a:p>
        </p:txBody>
      </p:sp>
    </p:spTree>
    <p:extLst>
      <p:ext uri="{BB962C8B-B14F-4D97-AF65-F5344CB8AC3E}">
        <p14:creationId xmlns:p14="http://schemas.microsoft.com/office/powerpoint/2010/main" val="3741113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88540"/>
          </a:xfrm>
        </p:spPr>
        <p:txBody>
          <a:bodyPr>
            <a:normAutofit fontScale="90000"/>
          </a:bodyPr>
          <a:lstStyle/>
          <a:p>
            <a:r>
              <a:rPr lang="en-US" b="1" u="sng" dirty="0" smtClean="0"/>
              <a:t/>
            </a:r>
            <a:br>
              <a:rPr lang="en-US" b="1" u="sng" dirty="0" smtClean="0"/>
            </a:br>
            <a:r>
              <a:rPr lang="en-US" b="1" u="sng" dirty="0" smtClean="0"/>
              <a:t>Top 5+ </a:t>
            </a:r>
            <a:r>
              <a:rPr lang="en-US" b="1" u="sng" dirty="0"/>
              <a:t>Movies related to Snuff Films:</a:t>
            </a:r>
            <a:r>
              <a:rPr lang="en-US" dirty="0"/>
              <a:t/>
            </a:r>
            <a:br>
              <a:rPr lang="en-US" dirty="0"/>
            </a:br>
            <a:endParaRPr lang="en-US" dirty="0"/>
          </a:p>
        </p:txBody>
      </p:sp>
      <p:sp>
        <p:nvSpPr>
          <p:cNvPr id="3" name="Content Placeholder 2"/>
          <p:cNvSpPr>
            <a:spLocks noGrp="1"/>
          </p:cNvSpPr>
          <p:nvPr>
            <p:ph idx="1"/>
          </p:nvPr>
        </p:nvSpPr>
        <p:spPr>
          <a:xfrm>
            <a:off x="0" y="988542"/>
            <a:ext cx="12192000" cy="5869458"/>
          </a:xfrm>
        </p:spPr>
        <p:txBody>
          <a:bodyPr>
            <a:normAutofit fontScale="85000" lnSpcReduction="10000"/>
          </a:bodyPr>
          <a:lstStyle/>
          <a:p>
            <a:pPr marL="0" indent="0">
              <a:buNone/>
            </a:pPr>
            <a:r>
              <a:rPr lang="en-US" b="1" u="sng" dirty="0" smtClean="0"/>
              <a:t>1 </a:t>
            </a:r>
            <a:r>
              <a:rPr lang="en-US" b="1" u="sng" dirty="0"/>
              <a:t>Red Room</a:t>
            </a:r>
            <a:r>
              <a:rPr lang="en-US" dirty="0"/>
              <a:t> (2019) = Amy Kelly - Held captive in an isolated house in rural Ireland, 4 kidnapped girls must escape their impending deaths at the hands of sadistic killers. </a:t>
            </a:r>
            <a:r>
              <a:rPr lang="en-US" b="1" dirty="0"/>
              <a:t>Movie about </a:t>
            </a:r>
            <a:r>
              <a:rPr lang="en-US" b="1" u="sng" dirty="0"/>
              <a:t>torture and snuff films sold </a:t>
            </a:r>
            <a:r>
              <a:rPr lang="en-US" b="1" dirty="0"/>
              <a:t>online</a:t>
            </a:r>
            <a:r>
              <a:rPr lang="en-US" dirty="0"/>
              <a:t>.</a:t>
            </a:r>
          </a:p>
          <a:p>
            <a:pPr marL="0" indent="0">
              <a:buNone/>
            </a:pPr>
            <a:r>
              <a:rPr lang="en-US" b="1" dirty="0"/>
              <a:t>2 *</a:t>
            </a:r>
            <a:r>
              <a:rPr lang="en-US" b="1" u="sng" dirty="0"/>
              <a:t>Human Herd </a:t>
            </a:r>
            <a:r>
              <a:rPr lang="en-US" dirty="0"/>
              <a:t>(2018) Kelly is called in to work when her co-worker Sam goes missing. Abducted by a ruthless gang of bikers and sold to cartel for human trafficking, Kelly is shipped off to a buyer far from home who has an insatiable appetite for pretty young girls.</a:t>
            </a:r>
          </a:p>
          <a:p>
            <a:pPr marL="0" indent="0">
              <a:buNone/>
            </a:pPr>
            <a:r>
              <a:rPr lang="en-US" b="1" u="sng" dirty="0"/>
              <a:t>3 Hostel</a:t>
            </a:r>
            <a:r>
              <a:rPr lang="en-US" b="1" dirty="0"/>
              <a:t> 3 (2011)</a:t>
            </a:r>
            <a:r>
              <a:rPr lang="en-US" dirty="0"/>
              <a:t> Presented by </a:t>
            </a:r>
            <a:r>
              <a:rPr lang="en-US" b="1" dirty="0"/>
              <a:t>Quentin Tarantino </a:t>
            </a:r>
            <a:r>
              <a:rPr lang="en-US" dirty="0"/>
              <a:t>(Kill Bill, Vol. 1 &amp; 2) and directed by </a:t>
            </a:r>
            <a:r>
              <a:rPr lang="en-US" b="1" dirty="0"/>
              <a:t>Eli Roth </a:t>
            </a:r>
            <a:r>
              <a:rPr lang="en-US" dirty="0"/>
              <a:t>(Cabin Fever), Hostel is a shocking and relentless film in the tradition of Saw </a:t>
            </a:r>
            <a:r>
              <a:rPr lang="en-US" b="1" dirty="0"/>
              <a:t>about two American backpackers </a:t>
            </a:r>
            <a:r>
              <a:rPr lang="en-US" dirty="0"/>
              <a:t>(Jay Hernandez, Friday Night Lights and Derek Richardson, Dumb and </a:t>
            </a:r>
            <a:r>
              <a:rPr lang="en-US" dirty="0" err="1"/>
              <a:t>Dumberer</a:t>
            </a:r>
            <a:r>
              <a:rPr lang="en-US" dirty="0"/>
              <a:t>) </a:t>
            </a:r>
            <a:r>
              <a:rPr lang="en-US" b="1" dirty="0"/>
              <a:t>in Europe who find themselves lured in as </a:t>
            </a:r>
            <a:r>
              <a:rPr lang="en-US" b="1" u="sng" dirty="0"/>
              <a:t>victims of a murder-for-profit business.</a:t>
            </a:r>
            <a:endParaRPr lang="en-US" dirty="0"/>
          </a:p>
          <a:p>
            <a:pPr marL="0" indent="0">
              <a:buNone/>
            </a:pPr>
            <a:r>
              <a:rPr lang="en-US" b="1" u="sng" dirty="0"/>
              <a:t>4 Hostel</a:t>
            </a:r>
            <a:r>
              <a:rPr lang="en-US" b="1" dirty="0"/>
              <a:t> 2 (2007)</a:t>
            </a:r>
            <a:r>
              <a:rPr lang="en-US" dirty="0"/>
              <a:t> Presented by </a:t>
            </a:r>
            <a:r>
              <a:rPr lang="en-US" b="1" dirty="0"/>
              <a:t>Quentin Tarantino </a:t>
            </a:r>
            <a:r>
              <a:rPr lang="en-US" dirty="0"/>
              <a:t>(Kill Bill, Vol. 1 &amp; 2) and directed by </a:t>
            </a:r>
            <a:r>
              <a:rPr lang="en-US" b="1" dirty="0"/>
              <a:t>Eli Roth</a:t>
            </a:r>
            <a:r>
              <a:rPr lang="en-US" dirty="0"/>
              <a:t>, Hostel is a shocking and relentless film in the tradition of Saw </a:t>
            </a:r>
            <a:r>
              <a:rPr lang="en-US" b="1" dirty="0"/>
              <a:t>about two American backpackers in Europe who find themselves lured in as </a:t>
            </a:r>
            <a:r>
              <a:rPr lang="en-US" b="1" u="sng" dirty="0"/>
              <a:t>victims of a murder-for-profit business.</a:t>
            </a:r>
            <a:endParaRPr lang="en-US" dirty="0"/>
          </a:p>
          <a:p>
            <a:pPr marL="0" indent="0">
              <a:buNone/>
            </a:pPr>
            <a:r>
              <a:rPr lang="en-US" b="1" u="sng" dirty="0"/>
              <a:t>5 Hostel</a:t>
            </a:r>
            <a:r>
              <a:rPr lang="en-US" b="1" dirty="0"/>
              <a:t> 1 (2006)</a:t>
            </a:r>
            <a:r>
              <a:rPr lang="en-US" dirty="0"/>
              <a:t> Presented by </a:t>
            </a:r>
            <a:r>
              <a:rPr lang="en-US" b="1" dirty="0"/>
              <a:t>Quentin Tarantino </a:t>
            </a:r>
            <a:r>
              <a:rPr lang="en-US" dirty="0"/>
              <a:t>(Kill Bill, Vol. 1 &amp; 2) and directed by </a:t>
            </a:r>
            <a:r>
              <a:rPr lang="en-US" b="1" dirty="0"/>
              <a:t>Eli Roth</a:t>
            </a:r>
            <a:r>
              <a:rPr lang="en-US" dirty="0"/>
              <a:t>, Hostel is a shocking and relentless film in the tradition of Saw </a:t>
            </a:r>
            <a:r>
              <a:rPr lang="en-US" b="1" dirty="0"/>
              <a:t>about two American backpackers in Europe who find themselves lured in as </a:t>
            </a:r>
            <a:r>
              <a:rPr lang="en-US" b="1" u="sng" dirty="0"/>
              <a:t>victims of a murder-for-profit business.</a:t>
            </a:r>
            <a:endParaRPr lang="en-US" dirty="0"/>
          </a:p>
          <a:p>
            <a:pPr marL="0" indent="0">
              <a:buNone/>
            </a:pPr>
            <a:r>
              <a:rPr lang="en-US" b="1" u="sng" dirty="0"/>
              <a:t>6 *8 MM </a:t>
            </a:r>
            <a:r>
              <a:rPr lang="en-US" dirty="0"/>
              <a:t>(1999) Nicolas Cage </a:t>
            </a:r>
            <a:r>
              <a:rPr lang="en-US" b="1" dirty="0"/>
              <a:t>uncovers Elite HT network, </a:t>
            </a:r>
            <a:r>
              <a:rPr lang="en-US" b="1" u="sng" dirty="0"/>
              <a:t>Snuff films</a:t>
            </a:r>
            <a:endParaRPr lang="en-US" dirty="0"/>
          </a:p>
          <a:p>
            <a:endParaRPr lang="en-US" dirty="0"/>
          </a:p>
        </p:txBody>
      </p:sp>
    </p:spTree>
    <p:extLst>
      <p:ext uri="{BB962C8B-B14F-4D97-AF65-F5344CB8AC3E}">
        <p14:creationId xmlns:p14="http://schemas.microsoft.com/office/powerpoint/2010/main" val="23472993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9069"/>
          </a:xfrm>
        </p:spPr>
        <p:txBody>
          <a:bodyPr/>
          <a:lstStyle/>
          <a:p>
            <a:r>
              <a:rPr lang="en-US" b="1" dirty="0" smtClean="0"/>
              <a:t>Financial Elite </a:t>
            </a:r>
            <a:r>
              <a:rPr lang="en-US" dirty="0" smtClean="0"/>
              <a:t>FE = </a:t>
            </a:r>
            <a:r>
              <a:rPr lang="en-US" b="1" dirty="0" smtClean="0"/>
              <a:t>Venetian Royal Families</a:t>
            </a:r>
            <a:endParaRPr lang="en-US" b="1" dirty="0"/>
          </a:p>
        </p:txBody>
      </p:sp>
      <p:sp>
        <p:nvSpPr>
          <p:cNvPr id="3" name="Content Placeholder 2"/>
          <p:cNvSpPr>
            <a:spLocks noGrp="1"/>
          </p:cNvSpPr>
          <p:nvPr>
            <p:ph idx="1"/>
          </p:nvPr>
        </p:nvSpPr>
        <p:spPr>
          <a:xfrm>
            <a:off x="0" y="799070"/>
            <a:ext cx="12192000" cy="6058930"/>
          </a:xfrm>
        </p:spPr>
        <p:txBody>
          <a:bodyPr>
            <a:normAutofit lnSpcReduction="10000"/>
          </a:bodyPr>
          <a:lstStyle/>
          <a:p>
            <a:pPr marL="0" indent="0">
              <a:buNone/>
            </a:pPr>
            <a:r>
              <a:rPr lang="en-US" u="sng" dirty="0"/>
              <a:t>The 13 Families Who Actually Rule the World</a:t>
            </a:r>
            <a:r>
              <a:rPr lang="en-US" dirty="0"/>
              <a:t>:</a:t>
            </a:r>
            <a:endParaRPr lang="en-US" sz="2000" dirty="0"/>
          </a:p>
          <a:p>
            <a:pPr lvl="1"/>
            <a:r>
              <a:rPr lang="en-US" b="1" u="sng" dirty="0"/>
              <a:t>Borja (</a:t>
            </a:r>
            <a:r>
              <a:rPr lang="en-US" dirty="0"/>
              <a:t>Borgia)</a:t>
            </a:r>
            <a:r>
              <a:rPr lang="en-US" b="1" u="sng" dirty="0"/>
              <a:t> Bloodline</a:t>
            </a:r>
            <a:r>
              <a:rPr lang="en-US" dirty="0"/>
              <a:t> =</a:t>
            </a:r>
            <a:endParaRPr lang="en-US" sz="1800" dirty="0"/>
          </a:p>
          <a:p>
            <a:pPr lvl="1"/>
            <a:r>
              <a:rPr lang="en-US" b="1" u="sng" dirty="0" err="1"/>
              <a:t>Breakspeare</a:t>
            </a:r>
            <a:r>
              <a:rPr lang="en-US" b="1" u="sng" dirty="0"/>
              <a:t> Bloodline</a:t>
            </a:r>
            <a:r>
              <a:rPr lang="en-US" dirty="0"/>
              <a:t> =</a:t>
            </a:r>
            <a:endParaRPr lang="en-US" sz="1800" dirty="0"/>
          </a:p>
          <a:p>
            <a:pPr lvl="1"/>
            <a:r>
              <a:rPr lang="en-US" b="1" u="sng" dirty="0" err="1"/>
              <a:t>Somaglia</a:t>
            </a:r>
            <a:r>
              <a:rPr lang="en-US" b="1" u="sng" dirty="0"/>
              <a:t> Bloodline</a:t>
            </a:r>
            <a:r>
              <a:rPr lang="en-US" dirty="0"/>
              <a:t> =</a:t>
            </a:r>
            <a:endParaRPr lang="en-US" sz="1800" dirty="0"/>
          </a:p>
          <a:p>
            <a:pPr lvl="1"/>
            <a:r>
              <a:rPr lang="en-US" b="1" u="sng" dirty="0" err="1"/>
              <a:t>Orsini</a:t>
            </a:r>
            <a:r>
              <a:rPr lang="en-US" b="1" u="sng" dirty="0"/>
              <a:t> Bloodline</a:t>
            </a:r>
            <a:r>
              <a:rPr lang="en-US" dirty="0"/>
              <a:t> =</a:t>
            </a:r>
            <a:endParaRPr lang="en-US" sz="1800" dirty="0"/>
          </a:p>
          <a:p>
            <a:pPr lvl="1"/>
            <a:r>
              <a:rPr lang="en-US" b="1" u="sng" dirty="0"/>
              <a:t>Conti Bloodline</a:t>
            </a:r>
            <a:r>
              <a:rPr lang="en-US" dirty="0"/>
              <a:t> =</a:t>
            </a:r>
            <a:endParaRPr lang="en-US" sz="1800" dirty="0"/>
          </a:p>
          <a:p>
            <a:pPr lvl="1"/>
            <a:r>
              <a:rPr lang="en-US" b="1" u="sng" dirty="0" err="1"/>
              <a:t>Chigi</a:t>
            </a:r>
            <a:r>
              <a:rPr lang="en-US" b="1" u="sng" dirty="0"/>
              <a:t> Bloodline</a:t>
            </a:r>
            <a:r>
              <a:rPr lang="en-US" dirty="0"/>
              <a:t> =</a:t>
            </a:r>
            <a:endParaRPr lang="en-US" sz="1800" dirty="0"/>
          </a:p>
          <a:p>
            <a:pPr lvl="1"/>
            <a:r>
              <a:rPr lang="en-US" b="1" u="sng" dirty="0"/>
              <a:t>Colonna Bloodline</a:t>
            </a:r>
            <a:r>
              <a:rPr lang="en-US" dirty="0"/>
              <a:t> =</a:t>
            </a:r>
            <a:endParaRPr lang="en-US" sz="1800" dirty="0"/>
          </a:p>
          <a:p>
            <a:pPr lvl="1"/>
            <a:r>
              <a:rPr lang="en-US" b="1" u="sng" dirty="0"/>
              <a:t>Farnese Bloodline</a:t>
            </a:r>
            <a:r>
              <a:rPr lang="en-US" dirty="0"/>
              <a:t> =</a:t>
            </a:r>
            <a:endParaRPr lang="en-US" sz="1800" dirty="0"/>
          </a:p>
          <a:p>
            <a:pPr lvl="1"/>
            <a:r>
              <a:rPr lang="en-US" b="1" u="sng" dirty="0"/>
              <a:t>Medici Bloodline</a:t>
            </a:r>
            <a:r>
              <a:rPr lang="en-US" dirty="0"/>
              <a:t> =</a:t>
            </a:r>
            <a:endParaRPr lang="en-US" sz="1800" dirty="0"/>
          </a:p>
          <a:p>
            <a:pPr lvl="1"/>
            <a:r>
              <a:rPr lang="en-US" b="1" u="sng" dirty="0"/>
              <a:t>Gaetani Bloodline</a:t>
            </a:r>
            <a:r>
              <a:rPr lang="en-US" dirty="0"/>
              <a:t> =</a:t>
            </a:r>
            <a:endParaRPr lang="en-US" sz="1800" dirty="0"/>
          </a:p>
          <a:p>
            <a:pPr lvl="1"/>
            <a:r>
              <a:rPr lang="en-US" b="1" u="sng" dirty="0" err="1"/>
              <a:t>Pamphili</a:t>
            </a:r>
            <a:r>
              <a:rPr lang="en-US" b="1" u="sng" dirty="0"/>
              <a:t> Bloodline</a:t>
            </a:r>
            <a:r>
              <a:rPr lang="en-US" dirty="0"/>
              <a:t> =</a:t>
            </a:r>
            <a:endParaRPr lang="en-US" sz="1800" dirty="0"/>
          </a:p>
          <a:p>
            <a:pPr lvl="1"/>
            <a:r>
              <a:rPr lang="en-US" b="1" u="sng" dirty="0"/>
              <a:t>Este Bloodline</a:t>
            </a:r>
            <a:r>
              <a:rPr lang="en-US" dirty="0"/>
              <a:t> =</a:t>
            </a:r>
            <a:endParaRPr lang="en-US" sz="1800" dirty="0"/>
          </a:p>
          <a:p>
            <a:pPr lvl="1"/>
            <a:r>
              <a:rPr lang="en-US" b="1" u="sng" dirty="0" err="1"/>
              <a:t>Aldobrandina</a:t>
            </a:r>
            <a:r>
              <a:rPr lang="en-US" b="1" u="sng" dirty="0"/>
              <a:t> Bloodlines</a:t>
            </a:r>
            <a:r>
              <a:rPr lang="en-US" dirty="0"/>
              <a:t> </a:t>
            </a:r>
            <a:r>
              <a:rPr lang="en-US" dirty="0" smtClean="0"/>
              <a:t>=</a:t>
            </a:r>
            <a:r>
              <a:rPr lang="en-US" sz="1800" dirty="0" smtClean="0"/>
              <a:t> </a:t>
            </a:r>
            <a:r>
              <a:rPr lang="en-US" u="sng" dirty="0" smtClean="0"/>
              <a:t>Others </a:t>
            </a:r>
            <a:r>
              <a:rPr lang="en-US" dirty="0"/>
              <a:t>= </a:t>
            </a:r>
            <a:r>
              <a:rPr lang="en-US" b="1" dirty="0"/>
              <a:t>McDonald</a:t>
            </a:r>
            <a:r>
              <a:rPr lang="en-US" dirty="0"/>
              <a:t>, Other Elite, Venetian Families</a:t>
            </a:r>
            <a:endParaRPr lang="en-US" sz="2000" dirty="0"/>
          </a:p>
          <a:p>
            <a:pPr marL="0" indent="0">
              <a:buNone/>
            </a:pPr>
            <a:r>
              <a:rPr lang="en-US" sz="2400" b="1" dirty="0"/>
              <a:t>“I’VE MADE </a:t>
            </a:r>
            <a:r>
              <a:rPr lang="en-US" sz="2400" b="1" u="sng" dirty="0"/>
              <a:t>MY LIFE’S MISSION TO DESTROY THE UNITED STATES</a:t>
            </a:r>
            <a:r>
              <a:rPr lang="en-US" sz="2400" b="1" dirty="0"/>
              <a:t>.  I HATE THIS COUNTRY AND </a:t>
            </a:r>
            <a:r>
              <a:rPr lang="en-US" sz="2400" b="1" dirty="0" smtClean="0"/>
              <a:t>  I </a:t>
            </a:r>
            <a:r>
              <a:rPr lang="en-US" sz="2400" b="1" dirty="0"/>
              <a:t>HATE ALL THE PEOPLE IN IT!  </a:t>
            </a:r>
            <a:r>
              <a:rPr lang="en-US" sz="2400" dirty="0"/>
              <a:t>-George Soros, Newsweek 1979</a:t>
            </a:r>
          </a:p>
          <a:p>
            <a:endParaRPr lang="en-US" dirty="0"/>
          </a:p>
        </p:txBody>
      </p:sp>
    </p:spTree>
    <p:extLst>
      <p:ext uri="{BB962C8B-B14F-4D97-AF65-F5344CB8AC3E}">
        <p14:creationId xmlns:p14="http://schemas.microsoft.com/office/powerpoint/2010/main" val="2746111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4972"/>
          </a:xfrm>
        </p:spPr>
        <p:txBody>
          <a:bodyPr>
            <a:normAutofit fontScale="90000"/>
          </a:bodyPr>
          <a:lstStyle/>
          <a:p>
            <a:r>
              <a:rPr lang="en-US" b="1" u="sng" dirty="0"/>
              <a:t>Top 1% Globalist NWO Elite Cabal / Deep State / Illuminati </a:t>
            </a:r>
            <a:endParaRPr lang="en-US" dirty="0"/>
          </a:p>
        </p:txBody>
      </p:sp>
      <p:sp>
        <p:nvSpPr>
          <p:cNvPr id="3" name="Content Placeholder 2"/>
          <p:cNvSpPr>
            <a:spLocks noGrp="1"/>
          </p:cNvSpPr>
          <p:nvPr>
            <p:ph idx="1"/>
          </p:nvPr>
        </p:nvSpPr>
        <p:spPr>
          <a:xfrm>
            <a:off x="0" y="782596"/>
            <a:ext cx="12192000" cy="6075404"/>
          </a:xfrm>
        </p:spPr>
        <p:txBody>
          <a:bodyPr>
            <a:normAutofit fontScale="62500" lnSpcReduction="20000"/>
          </a:bodyPr>
          <a:lstStyle/>
          <a:p>
            <a:pPr marL="0" indent="0">
              <a:buNone/>
            </a:pPr>
            <a:r>
              <a:rPr lang="en-US" sz="3200" b="1" u="sng" dirty="0" smtClean="0"/>
              <a:t>*</a:t>
            </a:r>
            <a:r>
              <a:rPr lang="en-US" sz="3200" b="1" u="sng" dirty="0"/>
              <a:t>Cover up of the Century: Satanic Ritual Crime and World Conspiracy </a:t>
            </a:r>
            <a:r>
              <a:rPr lang="en-US" sz="3200" dirty="0"/>
              <a:t>(2019) by Daniel </a:t>
            </a:r>
            <a:r>
              <a:rPr lang="en-US" sz="3200" dirty="0" smtClean="0"/>
              <a:t>Ryder</a:t>
            </a:r>
            <a:endParaRPr lang="en-US" sz="3200" b="1" u="sng" dirty="0" smtClean="0"/>
          </a:p>
          <a:p>
            <a:pPr marL="0" indent="0">
              <a:buNone/>
            </a:pPr>
            <a:r>
              <a:rPr lang="en-US" sz="3200" b="1" u="sng" dirty="0" smtClean="0"/>
              <a:t>*</a:t>
            </a:r>
            <a:r>
              <a:rPr lang="en-US" sz="3200" b="1" u="sng" dirty="0"/>
              <a:t>The Illuminati: The Secret Society That Hijacked the World</a:t>
            </a:r>
            <a:r>
              <a:rPr lang="en-US" sz="3200" dirty="0"/>
              <a:t> (2017) by Jim </a:t>
            </a:r>
            <a:r>
              <a:rPr lang="en-US" sz="3200" dirty="0" err="1"/>
              <a:t>Marrs</a:t>
            </a:r>
            <a:endParaRPr lang="en-US" sz="3200" dirty="0"/>
          </a:p>
          <a:p>
            <a:pPr marL="0" indent="0">
              <a:buNone/>
            </a:pPr>
            <a:r>
              <a:rPr lang="en-US" sz="3200" b="1" u="sng" dirty="0" smtClean="0"/>
              <a:t>*Conspirators </a:t>
            </a:r>
            <a:r>
              <a:rPr lang="en-US" sz="3200" b="1" u="sng" dirty="0"/>
              <a:t>Hierarchy: The Story of the Committee of 300</a:t>
            </a:r>
            <a:r>
              <a:rPr lang="en-US" sz="3200" dirty="0"/>
              <a:t> (2016) by John Coleman</a:t>
            </a:r>
          </a:p>
          <a:p>
            <a:pPr marL="0" indent="0">
              <a:buNone/>
            </a:pPr>
            <a:r>
              <a:rPr lang="en-US" sz="3200" b="1" u="sng" dirty="0"/>
              <a:t>The New Confessions of an Economic Hitman</a:t>
            </a:r>
            <a:r>
              <a:rPr lang="en-US" sz="3200" dirty="0"/>
              <a:t> (2016) by John Perkins</a:t>
            </a:r>
          </a:p>
          <a:p>
            <a:pPr marL="0" indent="0">
              <a:buNone/>
            </a:pPr>
            <a:r>
              <a:rPr lang="en-US" sz="3200" b="1" u="sng" dirty="0" smtClean="0"/>
              <a:t>*</a:t>
            </a:r>
            <a:r>
              <a:rPr lang="en-US" sz="3200" b="1" u="sng" dirty="0" err="1" smtClean="0"/>
              <a:t>Tavistock</a:t>
            </a:r>
            <a:r>
              <a:rPr lang="en-US" sz="3200" b="1" u="sng" dirty="0" smtClean="0"/>
              <a:t> </a:t>
            </a:r>
            <a:r>
              <a:rPr lang="en-US" sz="3200" b="1" u="sng" dirty="0"/>
              <a:t>Institute: Social Engineering of the Masses</a:t>
            </a:r>
            <a:r>
              <a:rPr lang="en-US" sz="3200" dirty="0"/>
              <a:t> (2015) by Daniel </a:t>
            </a:r>
            <a:r>
              <a:rPr lang="en-US" sz="3200" dirty="0" err="1"/>
              <a:t>Estulin</a:t>
            </a:r>
            <a:endParaRPr lang="en-US" sz="3200" dirty="0"/>
          </a:p>
          <a:p>
            <a:pPr marL="0" indent="0">
              <a:buNone/>
            </a:pPr>
            <a:r>
              <a:rPr lang="en-US" sz="3200" b="1" u="sng" dirty="0"/>
              <a:t>Illuminati Unmasked: Everything you need to know about the “New World Order” and how we will beat it.</a:t>
            </a:r>
            <a:r>
              <a:rPr lang="en-US" sz="3200" dirty="0"/>
              <a:t> (2015) by Johnny </a:t>
            </a:r>
            <a:r>
              <a:rPr lang="en-US" sz="3200" dirty="0" err="1"/>
              <a:t>Cirucci</a:t>
            </a:r>
            <a:r>
              <a:rPr lang="en-US" sz="3200" dirty="0"/>
              <a:t> </a:t>
            </a:r>
            <a:endParaRPr lang="en-US" sz="3200" b="1" u="sng" dirty="0" smtClean="0"/>
          </a:p>
          <a:p>
            <a:pPr marL="0" indent="0">
              <a:buNone/>
            </a:pPr>
            <a:r>
              <a:rPr lang="en-US" sz="3200" b="1" u="sng" dirty="0" smtClean="0"/>
              <a:t>The </a:t>
            </a:r>
            <a:r>
              <a:rPr lang="en-US" sz="3200" b="1" u="sng" dirty="0"/>
              <a:t>Genesis 6 Conspiracy:</a:t>
            </a:r>
            <a:r>
              <a:rPr lang="en-US" sz="3200" u="sng" dirty="0"/>
              <a:t> </a:t>
            </a:r>
            <a:r>
              <a:rPr lang="en-US" sz="3200" b="1" u="sng" dirty="0"/>
              <a:t>How Secret Societies &amp; the Descendants of Giants Plan to Enslave Mankind</a:t>
            </a:r>
            <a:r>
              <a:rPr lang="en-US" sz="3200" b="1" dirty="0"/>
              <a:t> </a:t>
            </a:r>
            <a:r>
              <a:rPr lang="en-US" sz="3200" dirty="0"/>
              <a:t>(2014)</a:t>
            </a:r>
            <a:r>
              <a:rPr lang="en-US" sz="3200" b="1" dirty="0"/>
              <a:t> </a:t>
            </a:r>
            <a:r>
              <a:rPr lang="en-US" sz="3200" dirty="0"/>
              <a:t>by Gary </a:t>
            </a:r>
            <a:r>
              <a:rPr lang="en-US" sz="3200" dirty="0" smtClean="0"/>
              <a:t>Wayne</a:t>
            </a:r>
          </a:p>
          <a:p>
            <a:pPr marL="0" indent="0">
              <a:buNone/>
            </a:pPr>
            <a:r>
              <a:rPr lang="en-US" sz="3200" b="1" u="sng" dirty="0"/>
              <a:t>*Behold a White Horse</a:t>
            </a:r>
            <a:r>
              <a:rPr lang="en-US" sz="3200" dirty="0"/>
              <a:t> (2009) by Cisco </a:t>
            </a:r>
            <a:r>
              <a:rPr lang="en-US" sz="3200" dirty="0" smtClean="0"/>
              <a:t>Wheeler</a:t>
            </a:r>
            <a:endParaRPr lang="en-US" sz="3200" dirty="0"/>
          </a:p>
          <a:p>
            <a:pPr marL="0" indent="0">
              <a:buNone/>
            </a:pPr>
            <a:r>
              <a:rPr lang="en-US" sz="3200" b="1" u="sng" dirty="0" smtClean="0"/>
              <a:t>The </a:t>
            </a:r>
            <a:r>
              <a:rPr lang="en-US" sz="3200" b="1" u="sng" dirty="0"/>
              <a:t>True Story of the Bilderberg Group</a:t>
            </a:r>
            <a:r>
              <a:rPr lang="en-US" sz="3200" dirty="0"/>
              <a:t> (2007) by Daniel </a:t>
            </a:r>
            <a:r>
              <a:rPr lang="en-US" sz="3200" dirty="0" err="1"/>
              <a:t>Estulin</a:t>
            </a:r>
            <a:endParaRPr lang="en-US" sz="3200" dirty="0"/>
          </a:p>
          <a:p>
            <a:pPr marL="0" indent="0">
              <a:buNone/>
            </a:pPr>
            <a:r>
              <a:rPr lang="en-US" sz="3200" b="1" u="sng" dirty="0" smtClean="0"/>
              <a:t>Dark </a:t>
            </a:r>
            <a:r>
              <a:rPr lang="en-US" sz="3200" b="1" u="sng" dirty="0"/>
              <a:t>Majesty: The Secret Brotherhood and the Magic of a Thousand Points of Light</a:t>
            </a:r>
            <a:r>
              <a:rPr lang="en-US" sz="3200" dirty="0"/>
              <a:t> (2004) by </a:t>
            </a:r>
            <a:r>
              <a:rPr lang="en-US" sz="3200" dirty="0" err="1"/>
              <a:t>Texe</a:t>
            </a:r>
            <a:r>
              <a:rPr lang="en-US" sz="3200" dirty="0"/>
              <a:t> </a:t>
            </a:r>
            <a:r>
              <a:rPr lang="en-US" sz="3200" dirty="0" err="1" smtClean="0"/>
              <a:t>Marrs</a:t>
            </a:r>
            <a:endParaRPr lang="en-US" sz="3200" dirty="0"/>
          </a:p>
          <a:p>
            <a:pPr marL="0" indent="0">
              <a:buNone/>
            </a:pPr>
            <a:r>
              <a:rPr lang="en-US" sz="3200" dirty="0" smtClean="0"/>
              <a:t>*</a:t>
            </a:r>
            <a:r>
              <a:rPr lang="en-US" sz="3200" b="1" u="sng" dirty="0" smtClean="0"/>
              <a:t>Conspirator’s </a:t>
            </a:r>
            <a:r>
              <a:rPr lang="en-US" sz="3200" b="1" u="sng" dirty="0"/>
              <a:t>Hierarchy: The Committee of 300 </a:t>
            </a:r>
            <a:r>
              <a:rPr lang="en-US" sz="3200" dirty="0"/>
              <a:t>(1992) by John </a:t>
            </a:r>
            <a:r>
              <a:rPr lang="en-US" sz="3200" dirty="0" smtClean="0"/>
              <a:t>Coleman</a:t>
            </a:r>
            <a:r>
              <a:rPr lang="en-US" sz="3200" dirty="0"/>
              <a:t> </a:t>
            </a:r>
          </a:p>
          <a:p>
            <a:pPr marL="0" indent="0">
              <a:buNone/>
            </a:pPr>
            <a:r>
              <a:rPr lang="en-US" sz="3200" b="1" u="sng" dirty="0" smtClean="0"/>
              <a:t>*</a:t>
            </a:r>
            <a:r>
              <a:rPr lang="en-US" sz="3200" b="1" u="sng" dirty="0"/>
              <a:t>Behold a Pale Horse</a:t>
            </a:r>
            <a:r>
              <a:rPr lang="en-US" sz="3200" dirty="0"/>
              <a:t> (1991) by William Cooper</a:t>
            </a:r>
          </a:p>
          <a:p>
            <a:pPr marL="0" indent="0">
              <a:buNone/>
            </a:pPr>
            <a:r>
              <a:rPr lang="en-US" sz="3200" b="1" u="sng" dirty="0" smtClean="0"/>
              <a:t>*THE </a:t>
            </a:r>
            <a:r>
              <a:rPr lang="en-US" sz="3200" b="1" u="sng" dirty="0"/>
              <a:t>NEW WORLD ORDER</a:t>
            </a:r>
            <a:r>
              <a:rPr lang="en-US" sz="3200" dirty="0"/>
              <a:t> (1989) by Ralph Epperson</a:t>
            </a:r>
          </a:p>
          <a:p>
            <a:pPr marL="0" indent="0">
              <a:buNone/>
            </a:pPr>
            <a:r>
              <a:rPr lang="en-US" sz="3200" b="1" u="sng" dirty="0" smtClean="0"/>
              <a:t>*Dark </a:t>
            </a:r>
            <a:r>
              <a:rPr lang="en-US" sz="3200" b="1" u="sng" dirty="0"/>
              <a:t>Secrets of the New Age: Satan’s Plan for a One World Religion</a:t>
            </a:r>
            <a:r>
              <a:rPr lang="en-US" sz="3200" dirty="0"/>
              <a:t> (1987) by </a:t>
            </a:r>
            <a:r>
              <a:rPr lang="en-US" sz="3200" dirty="0" err="1"/>
              <a:t>Texe</a:t>
            </a:r>
            <a:r>
              <a:rPr lang="en-US" sz="3200" dirty="0"/>
              <a:t> </a:t>
            </a:r>
            <a:r>
              <a:rPr lang="en-US" sz="3200" dirty="0" err="1" smtClean="0"/>
              <a:t>Marrs</a:t>
            </a:r>
            <a:endParaRPr lang="en-US" sz="3200" dirty="0"/>
          </a:p>
          <a:p>
            <a:pPr marL="0" indent="0">
              <a:buNone/>
            </a:pPr>
            <a:r>
              <a:rPr lang="en-US" sz="3200" b="1" u="sng" dirty="0"/>
              <a:t>1984</a:t>
            </a:r>
            <a:r>
              <a:rPr lang="en-US" sz="3200" dirty="0"/>
              <a:t> (1949) by George Orwell book talks about </a:t>
            </a:r>
            <a:r>
              <a:rPr lang="en-US" sz="3200" b="1" dirty="0"/>
              <a:t>The Brotherhood</a:t>
            </a:r>
            <a:endParaRPr lang="en-US" sz="3200" dirty="0"/>
          </a:p>
          <a:p>
            <a:pPr marL="0" indent="0">
              <a:buNone/>
            </a:pPr>
            <a:r>
              <a:rPr lang="en-US" sz="3200" b="1" u="sng" dirty="0"/>
              <a:t>Brave New World</a:t>
            </a:r>
            <a:r>
              <a:rPr lang="en-US" sz="3200" dirty="0"/>
              <a:t> (1932) by Aldous Huxley</a:t>
            </a:r>
          </a:p>
          <a:p>
            <a:endParaRPr lang="en-US" dirty="0"/>
          </a:p>
        </p:txBody>
      </p:sp>
    </p:spTree>
    <p:extLst>
      <p:ext uri="{BB962C8B-B14F-4D97-AF65-F5344CB8AC3E}">
        <p14:creationId xmlns:p14="http://schemas.microsoft.com/office/powerpoint/2010/main" val="27957964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3783"/>
          </a:xfrm>
        </p:spPr>
        <p:txBody>
          <a:bodyPr>
            <a:normAutofit fontScale="90000"/>
          </a:bodyPr>
          <a:lstStyle/>
          <a:p>
            <a:r>
              <a:rPr lang="en-US" u="sng" dirty="0" smtClean="0"/>
              <a:t/>
            </a:r>
            <a:br>
              <a:rPr lang="en-US" u="sng" dirty="0" smtClean="0"/>
            </a:br>
            <a:r>
              <a:rPr lang="en-US" u="sng" dirty="0" smtClean="0"/>
              <a:t>GE Cabal, NEW </a:t>
            </a:r>
            <a:r>
              <a:rPr lang="en-US" u="sng" dirty="0"/>
              <a:t>WORLD </a:t>
            </a:r>
            <a:r>
              <a:rPr lang="en-US" u="sng" dirty="0" smtClean="0"/>
              <a:t>ORDER NWO </a:t>
            </a:r>
            <a:r>
              <a:rPr lang="en-US" u="sng" dirty="0"/>
              <a:t>GOALS</a:t>
            </a:r>
            <a:r>
              <a:rPr lang="en-US" b="1" dirty="0"/>
              <a:t>: </a:t>
            </a:r>
            <a:r>
              <a:rPr lang="en-US" b="1" dirty="0" smtClean="0"/>
              <a:t>2021-2030</a:t>
            </a:r>
            <a:r>
              <a:rPr lang="en-US" dirty="0"/>
              <a:t/>
            </a:r>
            <a:br>
              <a:rPr lang="en-US" dirty="0"/>
            </a:br>
            <a:endParaRPr lang="en-US" dirty="0"/>
          </a:p>
        </p:txBody>
      </p:sp>
      <p:sp>
        <p:nvSpPr>
          <p:cNvPr id="3" name="Content Placeholder 2"/>
          <p:cNvSpPr>
            <a:spLocks noGrp="1"/>
          </p:cNvSpPr>
          <p:nvPr>
            <p:ph idx="1"/>
          </p:nvPr>
        </p:nvSpPr>
        <p:spPr>
          <a:xfrm>
            <a:off x="0" y="823784"/>
            <a:ext cx="12192000" cy="6034216"/>
          </a:xfrm>
        </p:spPr>
        <p:txBody>
          <a:bodyPr>
            <a:normAutofit fontScale="62500" lnSpcReduction="20000"/>
          </a:bodyPr>
          <a:lstStyle/>
          <a:p>
            <a:pPr lvl="0"/>
            <a:r>
              <a:rPr lang="en-US" b="1" u="sng" dirty="0"/>
              <a:t>ENACT COMMUNISM</a:t>
            </a:r>
            <a:endParaRPr lang="en-US" dirty="0"/>
          </a:p>
          <a:p>
            <a:pPr lvl="0"/>
            <a:r>
              <a:rPr lang="en-US" b="1" dirty="0"/>
              <a:t>GENETICALLY MODIFIED FOOD</a:t>
            </a:r>
            <a:endParaRPr lang="en-US" dirty="0"/>
          </a:p>
          <a:p>
            <a:pPr lvl="0"/>
            <a:r>
              <a:rPr lang="en-US" b="1" u="sng" dirty="0"/>
              <a:t>*FORCED VACCINATIONS</a:t>
            </a:r>
            <a:endParaRPr lang="en-US" dirty="0"/>
          </a:p>
          <a:p>
            <a:pPr lvl="0"/>
            <a:r>
              <a:rPr lang="en-US" b="1" u="sng" dirty="0"/>
              <a:t>MASS INDOCTRINATION</a:t>
            </a:r>
            <a:endParaRPr lang="en-US" dirty="0"/>
          </a:p>
          <a:p>
            <a:pPr lvl="0"/>
            <a:r>
              <a:rPr lang="en-US" b="1" u="sng" dirty="0"/>
              <a:t>*DESTROY NUCLEAR FAMILY</a:t>
            </a:r>
            <a:endParaRPr lang="en-US" dirty="0"/>
          </a:p>
          <a:p>
            <a:pPr lvl="0"/>
            <a:r>
              <a:rPr lang="en-US" b="1" dirty="0"/>
              <a:t>WATER POISONING</a:t>
            </a:r>
            <a:endParaRPr lang="en-US" dirty="0"/>
          </a:p>
          <a:p>
            <a:pPr lvl="0"/>
            <a:r>
              <a:rPr lang="en-US" b="1" dirty="0"/>
              <a:t>STIFLE ENERGY PROGRESS</a:t>
            </a:r>
            <a:endParaRPr lang="en-US" dirty="0"/>
          </a:p>
          <a:p>
            <a:pPr lvl="0"/>
            <a:r>
              <a:rPr lang="en-US" b="1" u="sng" dirty="0"/>
              <a:t>*MAKE PEOPLE DEBT SLAVES</a:t>
            </a:r>
            <a:endParaRPr lang="en-US" dirty="0"/>
          </a:p>
          <a:p>
            <a:pPr lvl="0"/>
            <a:r>
              <a:rPr lang="en-US" b="1" dirty="0"/>
              <a:t>NO PERSONAL TRANSPORT</a:t>
            </a:r>
            <a:endParaRPr lang="en-US" dirty="0"/>
          </a:p>
          <a:p>
            <a:pPr lvl="0"/>
            <a:r>
              <a:rPr lang="en-US" b="1" dirty="0"/>
              <a:t> </a:t>
            </a:r>
            <a:r>
              <a:rPr lang="en-US" b="1" u="sng" dirty="0"/>
              <a:t>MANDATE CONFORMITY</a:t>
            </a:r>
            <a:endParaRPr lang="en-US" dirty="0"/>
          </a:p>
          <a:p>
            <a:pPr lvl="0"/>
            <a:r>
              <a:rPr lang="en-US" b="1" u="sng" dirty="0"/>
              <a:t> MASS SURVEILLANCE </a:t>
            </a:r>
            <a:endParaRPr lang="en-US" dirty="0"/>
          </a:p>
          <a:p>
            <a:pPr lvl="0"/>
            <a:r>
              <a:rPr lang="en-US" b="1" u="sng" dirty="0"/>
              <a:t> SINGLE MONETARY SYSTEM</a:t>
            </a:r>
            <a:endParaRPr lang="en-US" dirty="0"/>
          </a:p>
          <a:p>
            <a:pPr lvl="0"/>
            <a:r>
              <a:rPr lang="en-US" b="1" dirty="0"/>
              <a:t> </a:t>
            </a:r>
            <a:r>
              <a:rPr lang="en-US" b="1" u="sng" dirty="0"/>
              <a:t>CLIMATE TYRANNY</a:t>
            </a:r>
            <a:endParaRPr lang="en-US" dirty="0"/>
          </a:p>
          <a:p>
            <a:pPr lvl="0"/>
            <a:r>
              <a:rPr lang="en-US" b="1" dirty="0"/>
              <a:t> CONTROL THE SEAS</a:t>
            </a:r>
            <a:endParaRPr lang="en-US" dirty="0"/>
          </a:p>
          <a:p>
            <a:pPr lvl="0"/>
            <a:r>
              <a:rPr lang="en-US" b="1" dirty="0"/>
              <a:t> CONTROL THE LAND</a:t>
            </a:r>
            <a:endParaRPr lang="en-US" dirty="0"/>
          </a:p>
          <a:p>
            <a:pPr lvl="0"/>
            <a:r>
              <a:rPr lang="en-US" b="1" dirty="0"/>
              <a:t> YOU HAVE NO SAY IN WAR</a:t>
            </a:r>
            <a:endParaRPr lang="en-US" dirty="0"/>
          </a:p>
          <a:p>
            <a:pPr lvl="0"/>
            <a:r>
              <a:rPr lang="en-US" b="1" dirty="0"/>
              <a:t> </a:t>
            </a:r>
            <a:r>
              <a:rPr lang="en-US" b="1" u="sng" dirty="0"/>
              <a:t>ONE WORLD GOVERNMENT </a:t>
            </a:r>
            <a:endParaRPr lang="en-US" dirty="0"/>
          </a:p>
          <a:p>
            <a:pPr marL="0" indent="0">
              <a:buNone/>
            </a:pPr>
            <a:r>
              <a:rPr lang="en-US" b="1" dirty="0"/>
              <a:t>“Liberalism is a mental illness”</a:t>
            </a:r>
            <a:r>
              <a:rPr lang="en-US" dirty="0"/>
              <a:t> in 2020!  -Mike Bara, The Real Deal Report, June 14, 2020</a:t>
            </a:r>
          </a:p>
          <a:p>
            <a:pPr marL="0" indent="0">
              <a:buNone/>
            </a:pPr>
            <a:r>
              <a:rPr lang="en-US" dirty="0" smtClean="0"/>
              <a:t>*Modern </a:t>
            </a:r>
            <a:r>
              <a:rPr lang="en-US" dirty="0"/>
              <a:t>day </a:t>
            </a:r>
            <a:r>
              <a:rPr lang="en-US" b="1" dirty="0"/>
              <a:t>liberalism always leads to death</a:t>
            </a:r>
            <a:r>
              <a:rPr lang="en-US" dirty="0"/>
              <a:t>!  -Scott McKay, 2021</a:t>
            </a:r>
          </a:p>
          <a:p>
            <a:endParaRPr lang="en-US" dirty="0"/>
          </a:p>
        </p:txBody>
      </p:sp>
    </p:spTree>
    <p:extLst>
      <p:ext uri="{BB962C8B-B14F-4D97-AF65-F5344CB8AC3E}">
        <p14:creationId xmlns:p14="http://schemas.microsoft.com/office/powerpoint/2010/main" val="23959176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947350"/>
          </a:xfrm>
        </p:spPr>
        <p:txBody>
          <a:bodyPr/>
          <a:lstStyle/>
          <a:p>
            <a:r>
              <a:rPr lang="en-US" b="1" dirty="0" smtClean="0"/>
              <a:t>Follow God/Good (Right) </a:t>
            </a:r>
            <a:r>
              <a:rPr lang="en-US" dirty="0" smtClean="0"/>
              <a:t>not the enemy/evil</a:t>
            </a:r>
            <a:endParaRPr lang="en-US" dirty="0"/>
          </a:p>
        </p:txBody>
      </p:sp>
      <p:sp>
        <p:nvSpPr>
          <p:cNvPr id="3" name="Content Placeholder 2"/>
          <p:cNvSpPr>
            <a:spLocks noGrp="1"/>
          </p:cNvSpPr>
          <p:nvPr>
            <p:ph idx="1"/>
          </p:nvPr>
        </p:nvSpPr>
        <p:spPr>
          <a:xfrm>
            <a:off x="0" y="1005016"/>
            <a:ext cx="12192000" cy="5852984"/>
          </a:xfrm>
        </p:spPr>
        <p:txBody>
          <a:bodyPr>
            <a:normAutofit fontScale="85000" lnSpcReduction="20000"/>
          </a:bodyPr>
          <a:lstStyle/>
          <a:p>
            <a:r>
              <a:rPr lang="en-US" u="sng" dirty="0"/>
              <a:t>s</a:t>
            </a:r>
            <a:r>
              <a:rPr lang="en-US" u="sng" dirty="0" smtClean="0"/>
              <a:t>lavery</a:t>
            </a:r>
            <a:r>
              <a:rPr lang="en-US" dirty="0" smtClean="0"/>
              <a:t> = HT human trafficking		</a:t>
            </a:r>
            <a:r>
              <a:rPr lang="en-US" b="1" u="sng" dirty="0" smtClean="0"/>
              <a:t>Freedom</a:t>
            </a:r>
            <a:r>
              <a:rPr lang="en-US" b="1" dirty="0" smtClean="0"/>
              <a:t> = Human Rights, Child Advocate</a:t>
            </a:r>
          </a:p>
          <a:p>
            <a:r>
              <a:rPr lang="en-US" u="sng" dirty="0"/>
              <a:t>i</a:t>
            </a:r>
            <a:r>
              <a:rPr lang="en-US" u="sng" dirty="0" smtClean="0"/>
              <a:t>nverted</a:t>
            </a:r>
            <a:r>
              <a:rPr lang="en-US" dirty="0" smtClean="0"/>
              <a:t> reality, </a:t>
            </a:r>
            <a:r>
              <a:rPr lang="en-US" u="sng" dirty="0" smtClean="0"/>
              <a:t>lies, deception</a:t>
            </a:r>
            <a:r>
              <a:rPr lang="en-US" dirty="0" smtClean="0"/>
              <a:t>		</a:t>
            </a:r>
            <a:r>
              <a:rPr lang="en-US" b="1" u="sng" dirty="0" smtClean="0"/>
              <a:t>Truth</a:t>
            </a:r>
            <a:r>
              <a:rPr lang="en-US" b="1" dirty="0" smtClean="0"/>
              <a:t>, Reality, Critical Thinking </a:t>
            </a:r>
          </a:p>
          <a:p>
            <a:r>
              <a:rPr lang="en-US" dirty="0" smtClean="0"/>
              <a:t>mind control, cult abuse, SRA		</a:t>
            </a:r>
            <a:r>
              <a:rPr lang="en-US" b="1" dirty="0" smtClean="0"/>
              <a:t>Free Thought, Free Movement </a:t>
            </a:r>
          </a:p>
          <a:p>
            <a:r>
              <a:rPr lang="en-US" u="sng" dirty="0"/>
              <a:t>p</a:t>
            </a:r>
            <a:r>
              <a:rPr lang="en-US" u="sng" dirty="0" smtClean="0"/>
              <a:t>overty, lacking, hell</a:t>
            </a:r>
            <a:r>
              <a:rPr lang="en-US" dirty="0" smtClean="0"/>
              <a:t>			</a:t>
            </a:r>
            <a:r>
              <a:rPr lang="en-US" b="1" u="sng" dirty="0" smtClean="0"/>
              <a:t>Abundance, Prosperity, Heaven</a:t>
            </a:r>
          </a:p>
          <a:p>
            <a:r>
              <a:rPr lang="en-US" u="sng" dirty="0"/>
              <a:t>d</a:t>
            </a:r>
            <a:r>
              <a:rPr lang="en-US" u="sng" dirty="0" smtClean="0"/>
              <a:t>estroy family</a:t>
            </a:r>
            <a:r>
              <a:rPr lang="en-US" dirty="0" smtClean="0"/>
              <a:t>, CPS				</a:t>
            </a:r>
            <a:r>
              <a:rPr lang="en-US" b="1" dirty="0" smtClean="0"/>
              <a:t>Traditional Family, Values, Protection</a:t>
            </a:r>
          </a:p>
          <a:p>
            <a:r>
              <a:rPr lang="en-US" u="sng" dirty="0"/>
              <a:t>c</a:t>
            </a:r>
            <a:r>
              <a:rPr lang="en-US" u="sng" dirty="0" smtClean="0"/>
              <a:t>hild abuse</a:t>
            </a:r>
            <a:r>
              <a:rPr lang="en-US" dirty="0" smtClean="0"/>
              <a:t>					</a:t>
            </a:r>
            <a:r>
              <a:rPr lang="en-US" b="1" u="sng" dirty="0"/>
              <a:t>C</a:t>
            </a:r>
            <a:r>
              <a:rPr lang="en-US" b="1" u="sng" dirty="0" smtClean="0"/>
              <a:t>hild Safety, Anti-Bully, Justice</a:t>
            </a:r>
          </a:p>
          <a:p>
            <a:r>
              <a:rPr lang="en-US" dirty="0" smtClean="0"/>
              <a:t>child rape					</a:t>
            </a:r>
            <a:r>
              <a:rPr lang="en-US" b="1" dirty="0" smtClean="0"/>
              <a:t>Self-defense, Protect Vulnerable</a:t>
            </a:r>
          </a:p>
          <a:p>
            <a:r>
              <a:rPr lang="en-US" dirty="0"/>
              <a:t>c</a:t>
            </a:r>
            <a:r>
              <a:rPr lang="en-US" dirty="0" smtClean="0"/>
              <a:t>hild torture					</a:t>
            </a:r>
            <a:r>
              <a:rPr lang="en-US" b="1" dirty="0" smtClean="0"/>
              <a:t>Normalcy, Stand Up for Innocent</a:t>
            </a:r>
          </a:p>
          <a:p>
            <a:r>
              <a:rPr lang="en-US" dirty="0"/>
              <a:t>c</a:t>
            </a:r>
            <a:r>
              <a:rPr lang="en-US" dirty="0" smtClean="0"/>
              <a:t>hild murder, </a:t>
            </a:r>
            <a:r>
              <a:rPr lang="en-US" u="sng" dirty="0" smtClean="0"/>
              <a:t>evil</a:t>
            </a:r>
            <a:r>
              <a:rPr lang="en-US" dirty="0" smtClean="0"/>
              <a:t>				</a:t>
            </a:r>
            <a:r>
              <a:rPr lang="en-US" b="1" u="sng" dirty="0" smtClean="0"/>
              <a:t>Life, Live, Meaning, Actualization</a:t>
            </a:r>
          </a:p>
          <a:p>
            <a:r>
              <a:rPr lang="en-US" u="sng" dirty="0" smtClean="0"/>
              <a:t>destruction, depopulation</a:t>
            </a:r>
            <a:r>
              <a:rPr lang="en-US" dirty="0" smtClean="0"/>
              <a:t>			</a:t>
            </a:r>
            <a:r>
              <a:rPr lang="en-US" b="1" dirty="0" smtClean="0"/>
              <a:t>Build, Grow, Success, </a:t>
            </a:r>
            <a:r>
              <a:rPr lang="en-US" b="1" u="sng" dirty="0" smtClean="0"/>
              <a:t>Creativity</a:t>
            </a:r>
            <a:r>
              <a:rPr lang="en-US" dirty="0" smtClean="0"/>
              <a:t>		</a:t>
            </a:r>
          </a:p>
          <a:p>
            <a:r>
              <a:rPr lang="en-US" dirty="0"/>
              <a:t>g</a:t>
            </a:r>
            <a:r>
              <a:rPr lang="en-US" dirty="0" smtClean="0"/>
              <a:t>ender </a:t>
            </a:r>
            <a:r>
              <a:rPr lang="en-US" u="sng" dirty="0" smtClean="0"/>
              <a:t>confusion</a:t>
            </a:r>
            <a:r>
              <a:rPr lang="en-US" dirty="0" smtClean="0"/>
              <a:t>				</a:t>
            </a:r>
            <a:r>
              <a:rPr lang="en-US" b="1" dirty="0" smtClean="0"/>
              <a:t>Gender Clarity, M/F, </a:t>
            </a:r>
            <a:r>
              <a:rPr lang="en-US" b="1" u="sng" dirty="0" smtClean="0"/>
              <a:t>Courage</a:t>
            </a:r>
          </a:p>
          <a:p>
            <a:r>
              <a:rPr lang="en-US" u="sng" dirty="0"/>
              <a:t>s</a:t>
            </a:r>
            <a:r>
              <a:rPr lang="en-US" u="sng" dirty="0" smtClean="0"/>
              <a:t>elf-service, greed</a:t>
            </a:r>
            <a:r>
              <a:rPr lang="en-US" dirty="0" smtClean="0"/>
              <a:t>				</a:t>
            </a:r>
            <a:r>
              <a:rPr lang="en-US" b="1" u="sng" dirty="0" smtClean="0"/>
              <a:t>Service to Vulnerable, Warrior</a:t>
            </a:r>
          </a:p>
          <a:p>
            <a:r>
              <a:rPr lang="en-US" dirty="0" smtClean="0"/>
              <a:t>demons, evils works				</a:t>
            </a:r>
            <a:r>
              <a:rPr lang="en-US" b="1" u="sng" dirty="0" smtClean="0"/>
              <a:t>Angels, Good works, Kindness </a:t>
            </a:r>
            <a:r>
              <a:rPr lang="en-US" b="1" dirty="0" smtClean="0"/>
              <a:t>RAK</a:t>
            </a:r>
          </a:p>
          <a:p>
            <a:r>
              <a:rPr lang="en-US" dirty="0" smtClean="0"/>
              <a:t>enemies agenda, </a:t>
            </a:r>
            <a:r>
              <a:rPr lang="en-US" u="sng" dirty="0" smtClean="0"/>
              <a:t>great deceiver</a:t>
            </a:r>
            <a:r>
              <a:rPr lang="en-US" dirty="0" smtClean="0"/>
              <a:t>		</a:t>
            </a:r>
            <a:r>
              <a:rPr lang="en-US" b="1" u="sng" dirty="0" smtClean="0"/>
              <a:t>GOD</a:t>
            </a:r>
            <a:r>
              <a:rPr lang="en-US" b="1" u="sng" dirty="0"/>
              <a:t>, Jesus </a:t>
            </a:r>
            <a:r>
              <a:rPr lang="en-US" b="1" u="sng" dirty="0" smtClean="0"/>
              <a:t>Christ Agenda, LOVE</a:t>
            </a:r>
          </a:p>
          <a:p>
            <a:pPr marL="0" indent="0">
              <a:buNone/>
            </a:pPr>
            <a:r>
              <a:rPr lang="en-US" dirty="0" smtClean="0"/>
              <a:t>Globalism NWO, Illuminati			USA Patriot, Nationalism, Civil Right  			</a:t>
            </a:r>
            <a:endParaRPr lang="en-US" dirty="0"/>
          </a:p>
        </p:txBody>
      </p:sp>
    </p:spTree>
    <p:extLst>
      <p:ext uri="{BB962C8B-B14F-4D97-AF65-F5344CB8AC3E}">
        <p14:creationId xmlns:p14="http://schemas.microsoft.com/office/powerpoint/2010/main" val="7617598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1491"/>
          </a:xfrm>
        </p:spPr>
        <p:txBody>
          <a:bodyPr/>
          <a:lstStyle/>
          <a:p>
            <a:r>
              <a:rPr lang="en-US" b="1" dirty="0"/>
              <a:t>Amanda Buys =</a:t>
            </a:r>
            <a:r>
              <a:rPr lang="en-US" dirty="0"/>
              <a:t> </a:t>
            </a:r>
            <a:r>
              <a:rPr lang="en-US" b="1" u="sng" dirty="0"/>
              <a:t>Prayers of Protection</a:t>
            </a:r>
            <a:endParaRPr lang="en-US" dirty="0"/>
          </a:p>
        </p:txBody>
      </p:sp>
      <p:sp>
        <p:nvSpPr>
          <p:cNvPr id="3" name="Content Placeholder 2"/>
          <p:cNvSpPr>
            <a:spLocks noGrp="1"/>
          </p:cNvSpPr>
          <p:nvPr>
            <p:ph idx="1"/>
          </p:nvPr>
        </p:nvSpPr>
        <p:spPr>
          <a:xfrm>
            <a:off x="0" y="1021492"/>
            <a:ext cx="12192000" cy="5836508"/>
          </a:xfrm>
        </p:spPr>
        <p:txBody>
          <a:bodyPr>
            <a:normAutofit fontScale="92500" lnSpcReduction="10000"/>
          </a:bodyPr>
          <a:lstStyle/>
          <a:p>
            <a:pPr marL="0" indent="0">
              <a:buNone/>
            </a:pPr>
            <a:r>
              <a:rPr lang="en-US" b="1" u="sng" dirty="0"/>
              <a:t>Amanda </a:t>
            </a:r>
            <a:r>
              <a:rPr lang="en-US" b="1" u="sng" dirty="0" smtClean="0"/>
              <a:t>Buys </a:t>
            </a:r>
            <a:r>
              <a:rPr lang="en-US" b="1" dirty="0" smtClean="0"/>
              <a:t>=</a:t>
            </a:r>
            <a:r>
              <a:rPr lang="en-US" dirty="0" smtClean="0"/>
              <a:t> </a:t>
            </a:r>
            <a:r>
              <a:rPr lang="en-US" b="1" u="sng" dirty="0" smtClean="0"/>
              <a:t>Prayers </a:t>
            </a:r>
            <a:r>
              <a:rPr lang="en-US" b="1" u="sng" dirty="0"/>
              <a:t>of Protection</a:t>
            </a:r>
            <a:r>
              <a:rPr lang="en-US" dirty="0"/>
              <a:t> </a:t>
            </a:r>
            <a:r>
              <a:rPr lang="en-US" dirty="0" smtClean="0"/>
              <a:t>(AB </a:t>
            </a:r>
            <a:r>
              <a:rPr lang="en-US" dirty="0"/>
              <a:t>Great Prayers on her website) = Amanda Buys &amp; </a:t>
            </a:r>
            <a:r>
              <a:rPr lang="en-US" dirty="0" err="1"/>
              <a:t>Roly</a:t>
            </a:r>
            <a:r>
              <a:rPr lang="en-US" dirty="0"/>
              <a:t> Buys Prayers website @ </a:t>
            </a:r>
            <a:r>
              <a:rPr lang="en-US" u="sng" dirty="0">
                <a:hlinkClick r:id="rId2"/>
              </a:rPr>
              <a:t>www.kanaanministries.com</a:t>
            </a:r>
            <a:r>
              <a:rPr lang="en-US" dirty="0"/>
              <a:t> </a:t>
            </a:r>
          </a:p>
          <a:p>
            <a:pPr marL="0" indent="0">
              <a:buNone/>
            </a:pPr>
            <a:r>
              <a:rPr lang="en-US" b="1" dirty="0"/>
              <a:t>From where we are seated in Christ Jesus, at the right hand of the Father.  The Lord God Almighty says, the time has come for the Luciferian Kingdom to be shaken.  We decree, let the great shaking of all who worship Lucifer begin.  Your sorceries and sacrifices will not help you.  Your protection is removed.  Let the shaking of the Luciferian kingdom increase, overcome, &amp; pull them down.  In Jesus name Amen.</a:t>
            </a:r>
            <a:r>
              <a:rPr lang="en-US" dirty="0"/>
              <a:t>  -Prayer from Lisa Meister, Only God Rescued Me, 8/12/2024</a:t>
            </a:r>
          </a:p>
          <a:p>
            <a:pPr marL="0" indent="0">
              <a:buNone/>
            </a:pPr>
            <a:r>
              <a:rPr lang="en-US" b="1" dirty="0"/>
              <a:t>ANGELS, PLEASE </a:t>
            </a:r>
            <a:r>
              <a:rPr lang="en-US" b="1" u="sng" dirty="0"/>
              <a:t>GIVE ME THE STRENGTH TO BELIEVE IN MYSELF AND MY ROLE </a:t>
            </a:r>
            <a:r>
              <a:rPr lang="en-US" b="1" dirty="0"/>
              <a:t>ON THIS PLANET.   PLEASE </a:t>
            </a:r>
            <a:r>
              <a:rPr lang="en-US" b="1" u="sng" dirty="0"/>
              <a:t>FILL MY HEART WITH CONFIDENCE</a:t>
            </a:r>
            <a:r>
              <a:rPr lang="en-US" u="sng" dirty="0"/>
              <a:t> </a:t>
            </a:r>
            <a:r>
              <a:rPr lang="en-US" b="1" u="sng" dirty="0"/>
              <a:t>SO I CAN BE WHO I TRULY AM</a:t>
            </a:r>
            <a:r>
              <a:rPr lang="en-US" b="1" dirty="0"/>
              <a:t>.</a:t>
            </a:r>
            <a:endParaRPr lang="en-US" dirty="0"/>
          </a:p>
          <a:p>
            <a:pPr marL="0" indent="0">
              <a:buNone/>
            </a:pPr>
            <a:r>
              <a:rPr lang="en-US" b="1" u="sng" dirty="0"/>
              <a:t>Be strong and courageous</a:t>
            </a:r>
            <a:r>
              <a:rPr lang="en-US" b="1" dirty="0"/>
              <a:t>.</a:t>
            </a:r>
            <a:r>
              <a:rPr lang="en-US" dirty="0"/>
              <a:t>  Do not fear or be in dread of them, </a:t>
            </a:r>
            <a:r>
              <a:rPr lang="en-US" b="1" dirty="0"/>
              <a:t>for it is </a:t>
            </a:r>
            <a:r>
              <a:rPr lang="en-US" b="1" u="sng" dirty="0"/>
              <a:t>the Lord thy God who goes with you.  He will not leave you or forsake you</a:t>
            </a:r>
            <a:r>
              <a:rPr lang="en-US" dirty="0"/>
              <a:t>.  </a:t>
            </a:r>
            <a:r>
              <a:rPr lang="en-US" dirty="0" smtClean="0"/>
              <a:t>-Deuteronomy 31:6      </a:t>
            </a:r>
            <a:endParaRPr lang="en-US" dirty="0"/>
          </a:p>
          <a:p>
            <a:pPr marL="0" indent="0">
              <a:buNone/>
            </a:pPr>
            <a:r>
              <a:rPr lang="en-US" b="1" dirty="0"/>
              <a:t>“There is </a:t>
            </a:r>
            <a:r>
              <a:rPr lang="en-US" b="1" u="sng" dirty="0"/>
              <a:t>a plot in this country to enslave every man, women, and child </a:t>
            </a:r>
            <a:r>
              <a:rPr lang="en-US" b="1" dirty="0"/>
              <a:t>and </a:t>
            </a:r>
            <a:r>
              <a:rPr lang="en-US" b="1" u="sng" dirty="0"/>
              <a:t>before I leave</a:t>
            </a:r>
            <a:r>
              <a:rPr lang="en-US" b="1" dirty="0"/>
              <a:t> this high and noble </a:t>
            </a:r>
            <a:r>
              <a:rPr lang="en-US" b="1" u="sng" dirty="0"/>
              <a:t>office I intend to expose this plot</a:t>
            </a:r>
            <a:r>
              <a:rPr lang="en-US" b="1" dirty="0"/>
              <a:t>.”</a:t>
            </a:r>
            <a:r>
              <a:rPr lang="en-US" dirty="0"/>
              <a:t>  –JFK quote, said 7 days before the </a:t>
            </a:r>
            <a:r>
              <a:rPr lang="en-US" dirty="0" smtClean="0"/>
              <a:t>NWO Cabal, CIA </a:t>
            </a:r>
            <a:r>
              <a:rPr lang="en-US" dirty="0"/>
              <a:t>murdered him</a:t>
            </a:r>
          </a:p>
          <a:p>
            <a:pPr marL="0" indent="0">
              <a:buNone/>
            </a:pPr>
            <a:r>
              <a:rPr lang="en-US" b="1" i="1" dirty="0"/>
              <a:t>"Where the spirit of the Lord is, there is LIBERTY!"  </a:t>
            </a:r>
            <a:r>
              <a:rPr lang="en-US" dirty="0"/>
              <a:t>-</a:t>
            </a:r>
            <a:r>
              <a:rPr lang="en-US" i="1" dirty="0" smtClean="0"/>
              <a:t>2 </a:t>
            </a:r>
            <a:r>
              <a:rPr lang="en-US" i="1" dirty="0"/>
              <a:t>Corinthians 3:17</a:t>
            </a:r>
            <a:endParaRPr lang="en-US" dirty="0"/>
          </a:p>
          <a:p>
            <a:endParaRPr lang="en-US" dirty="0"/>
          </a:p>
        </p:txBody>
      </p:sp>
    </p:spTree>
    <p:extLst>
      <p:ext uri="{BB962C8B-B14F-4D97-AF65-F5344CB8AC3E}">
        <p14:creationId xmlns:p14="http://schemas.microsoft.com/office/powerpoint/2010/main" val="4012458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1491"/>
          </a:xfrm>
        </p:spPr>
        <p:txBody>
          <a:bodyPr/>
          <a:lstStyle/>
          <a:p>
            <a:r>
              <a:rPr lang="en-US" dirty="0" smtClean="0"/>
              <a:t>Q &amp; A</a:t>
            </a:r>
            <a:endParaRPr lang="en-US" dirty="0"/>
          </a:p>
        </p:txBody>
      </p:sp>
      <p:sp>
        <p:nvSpPr>
          <p:cNvPr id="3" name="Content Placeholder 2"/>
          <p:cNvSpPr>
            <a:spLocks noGrp="1"/>
          </p:cNvSpPr>
          <p:nvPr>
            <p:ph idx="1"/>
          </p:nvPr>
        </p:nvSpPr>
        <p:spPr>
          <a:xfrm>
            <a:off x="0" y="1021492"/>
            <a:ext cx="12192000" cy="5836508"/>
          </a:xfrm>
        </p:spPr>
        <p:txBody>
          <a:bodyPr>
            <a:normAutofit fontScale="92500" lnSpcReduction="10000"/>
          </a:bodyPr>
          <a:lstStyle/>
          <a:p>
            <a:pPr marL="0" indent="0">
              <a:buNone/>
            </a:pPr>
            <a:r>
              <a:rPr lang="en-US" sz="4400" dirty="0" smtClean="0"/>
              <a:t>Questions?</a:t>
            </a:r>
          </a:p>
          <a:p>
            <a:pPr marL="0" indent="0" fontAlgn="base">
              <a:buNone/>
            </a:pPr>
            <a:r>
              <a:rPr lang="en-US" sz="4400" b="1" dirty="0"/>
              <a:t>Insights 21 Podcast </a:t>
            </a:r>
            <a:r>
              <a:rPr lang="en-US" sz="4400" dirty="0" smtClean="0"/>
              <a:t>@ </a:t>
            </a:r>
            <a:r>
              <a:rPr lang="en-US" sz="4400" dirty="0" smtClean="0">
                <a:hlinkClick r:id="rId2"/>
              </a:rPr>
              <a:t>www.Insights21.com</a:t>
            </a:r>
            <a:r>
              <a:rPr lang="en-US" sz="4400" dirty="0"/>
              <a:t> or </a:t>
            </a:r>
            <a:endParaRPr lang="en-US" sz="4400" dirty="0" smtClean="0"/>
          </a:p>
          <a:p>
            <a:pPr marL="0" indent="0" fontAlgn="base">
              <a:buNone/>
            </a:pPr>
            <a:r>
              <a:rPr lang="en-US" sz="4400" dirty="0" smtClean="0">
                <a:hlinkClick r:id="rId3"/>
              </a:rPr>
              <a:t>www.DrMichaelJFredrick.com</a:t>
            </a:r>
            <a:r>
              <a:rPr lang="en-US" sz="4400" dirty="0"/>
              <a:t> </a:t>
            </a:r>
            <a:endParaRPr lang="en-US" sz="4400" dirty="0" smtClean="0"/>
          </a:p>
          <a:p>
            <a:pPr fontAlgn="base"/>
            <a:r>
              <a:rPr lang="en-US" sz="4400" b="1" dirty="0" smtClean="0"/>
              <a:t>Dr</a:t>
            </a:r>
            <a:r>
              <a:rPr lang="en-US" sz="4400" b="1" dirty="0"/>
              <a:t>. Michael J Fredrick, LLC</a:t>
            </a:r>
          </a:p>
          <a:p>
            <a:pPr marL="0" indent="0" fontAlgn="base">
              <a:buNone/>
            </a:pPr>
            <a:r>
              <a:rPr lang="en-US" sz="4400" b="1" u="sng" dirty="0" smtClean="0"/>
              <a:t>Insights </a:t>
            </a:r>
            <a:r>
              <a:rPr lang="en-US" sz="4400" b="1" u="sng" dirty="0"/>
              <a:t>21 Podcast </a:t>
            </a:r>
            <a:r>
              <a:rPr lang="en-US" sz="4400" dirty="0" smtClean="0"/>
              <a:t>= YT, </a:t>
            </a:r>
            <a:r>
              <a:rPr lang="en-US" sz="4400" dirty="0" err="1" smtClean="0"/>
              <a:t>Bitchute</a:t>
            </a:r>
            <a:r>
              <a:rPr lang="en-US" sz="4400" dirty="0" smtClean="0"/>
              <a:t>, Rumble Email</a:t>
            </a:r>
            <a:r>
              <a:rPr lang="en-US" sz="4400" dirty="0"/>
              <a:t>: </a:t>
            </a:r>
            <a:r>
              <a:rPr lang="en-US" sz="4400" dirty="0">
                <a:hlinkClick r:id="rId4"/>
              </a:rPr>
              <a:t>mjfinsights21@gmail.com</a:t>
            </a:r>
            <a:endParaRPr lang="en-US" sz="4400" dirty="0"/>
          </a:p>
          <a:p>
            <a:pPr marL="0" indent="0">
              <a:buNone/>
            </a:pPr>
            <a:r>
              <a:rPr lang="en-US" sz="3000" b="1" dirty="0" smtClean="0"/>
              <a:t>The </a:t>
            </a:r>
            <a:r>
              <a:rPr lang="en-US" sz="3000" b="1" dirty="0"/>
              <a:t>strongest people </a:t>
            </a:r>
            <a:r>
              <a:rPr lang="en-US" sz="3000" b="1" u="sng" dirty="0"/>
              <a:t>make time to help others</a:t>
            </a:r>
            <a:r>
              <a:rPr lang="en-US" sz="3000" dirty="0"/>
              <a:t>, even if they are struggling with their own problems.</a:t>
            </a:r>
          </a:p>
          <a:p>
            <a:pPr marL="0" indent="0">
              <a:buNone/>
            </a:pPr>
            <a:r>
              <a:rPr lang="en-US" sz="3000" dirty="0"/>
              <a:t>The best way to find yourself, is to </a:t>
            </a:r>
            <a:r>
              <a:rPr lang="en-US" sz="3000" b="1" dirty="0"/>
              <a:t>lose yourself in the </a:t>
            </a:r>
            <a:r>
              <a:rPr lang="en-US" sz="3000" b="1" u="sng" dirty="0"/>
              <a:t>service of others</a:t>
            </a:r>
            <a:r>
              <a:rPr lang="en-US" sz="3000" dirty="0"/>
              <a:t>.  -</a:t>
            </a:r>
            <a:r>
              <a:rPr lang="en-US" sz="3000" dirty="0" smtClean="0"/>
              <a:t>Gandhi</a:t>
            </a:r>
          </a:p>
          <a:p>
            <a:pPr marL="0" indent="0">
              <a:buNone/>
            </a:pPr>
            <a:r>
              <a:rPr lang="en-US" sz="3000" dirty="0"/>
              <a:t>*If a </a:t>
            </a:r>
            <a:r>
              <a:rPr lang="en-US" sz="3000" b="1" u="sng" dirty="0"/>
              <a:t>society will not protect the children</a:t>
            </a:r>
            <a:r>
              <a:rPr lang="en-US" sz="3000" b="1" dirty="0"/>
              <a:t>, then </a:t>
            </a:r>
            <a:r>
              <a:rPr lang="en-US" sz="3000" b="1" u="sng" dirty="0"/>
              <a:t>God will not protect</a:t>
            </a:r>
            <a:r>
              <a:rPr lang="en-US" sz="3000" u="sng" dirty="0"/>
              <a:t> them</a:t>
            </a:r>
            <a:r>
              <a:rPr lang="en-US" sz="3000" dirty="0"/>
              <a:t>! </a:t>
            </a:r>
          </a:p>
          <a:p>
            <a:pPr marL="0" indent="0">
              <a:buNone/>
            </a:pPr>
            <a:r>
              <a:rPr lang="en-US" dirty="0" smtClean="0"/>
              <a:t> </a:t>
            </a:r>
            <a:endParaRPr lang="en-US" dirty="0"/>
          </a:p>
        </p:txBody>
      </p:sp>
      <p:pic>
        <p:nvPicPr>
          <p:cNvPr id="5" name="Picture 4">
            <a:extLst>
              <a:ext uri="{FF2B5EF4-FFF2-40B4-BE49-F238E27FC236}">
                <a16:creationId xmlns="" xmlns:a16="http://schemas.microsoft.com/office/drawing/2014/main" id="{A0AD26D8-5AE2-451B-B30C-F7ED5CB970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7995" y="1979835"/>
            <a:ext cx="1924005" cy="2618837"/>
          </a:xfrm>
          <a:prstGeom prst="rect">
            <a:avLst/>
          </a:prstGeom>
        </p:spPr>
      </p:pic>
      <p:pic>
        <p:nvPicPr>
          <p:cNvPr id="6" name="Picture 3" descr="C:\Users\mfredrick\Deskto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8669" y="63149"/>
            <a:ext cx="3078259" cy="173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79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41404"/>
          </a:xfrm>
        </p:spPr>
        <p:txBody>
          <a:bodyPr>
            <a:normAutofit fontScale="90000"/>
          </a:bodyPr>
          <a:lstStyle/>
          <a:p>
            <a:r>
              <a:rPr lang="en-US" sz="4000" b="1" u="sng" dirty="0" smtClean="0"/>
              <a:t/>
            </a:r>
            <a:br>
              <a:rPr lang="en-US" sz="4000" b="1" u="sng" dirty="0" smtClean="0"/>
            </a:br>
            <a:r>
              <a:rPr lang="en-US" sz="4000" b="1" u="sng" dirty="0" smtClean="0"/>
              <a:t>Kathy </a:t>
            </a:r>
            <a:r>
              <a:rPr lang="en-US" sz="4000" b="1" u="sng" dirty="0"/>
              <a:t>“Katy” Groves</a:t>
            </a:r>
            <a:r>
              <a:rPr lang="en-US" sz="4000" dirty="0"/>
              <a:t> = CIA Child Snuff Survivor, Central Texas</a:t>
            </a:r>
            <a:r>
              <a:rPr lang="en-US" dirty="0"/>
              <a:t/>
            </a:r>
            <a:br>
              <a:rPr lang="en-US" dirty="0"/>
            </a:br>
            <a:endParaRPr lang="en-US" dirty="0"/>
          </a:p>
        </p:txBody>
      </p:sp>
      <p:sp>
        <p:nvSpPr>
          <p:cNvPr id="3" name="Content Placeholder 2"/>
          <p:cNvSpPr>
            <a:spLocks noGrp="1"/>
          </p:cNvSpPr>
          <p:nvPr>
            <p:ph idx="1"/>
          </p:nvPr>
        </p:nvSpPr>
        <p:spPr>
          <a:xfrm>
            <a:off x="0" y="815547"/>
            <a:ext cx="12192000" cy="6042454"/>
          </a:xfrm>
        </p:spPr>
        <p:txBody>
          <a:bodyPr>
            <a:normAutofit lnSpcReduction="10000"/>
          </a:bodyPr>
          <a:lstStyle/>
          <a:p>
            <a:pPr marL="0" indent="0">
              <a:buNone/>
            </a:pPr>
            <a:r>
              <a:rPr lang="en-US" dirty="0"/>
              <a:t>Katy talks about </a:t>
            </a:r>
            <a:r>
              <a:rPr lang="en-US" b="1" u="sng" dirty="0"/>
              <a:t>Uncle Sam’s Snuff Factory</a:t>
            </a:r>
            <a:r>
              <a:rPr lang="en-US" u="sng" dirty="0"/>
              <a:t> </a:t>
            </a:r>
            <a:r>
              <a:rPr lang="en-US" dirty="0"/>
              <a:t>located in </a:t>
            </a:r>
            <a:r>
              <a:rPr lang="en-US" b="1" dirty="0"/>
              <a:t>Central Texas </a:t>
            </a:r>
            <a:r>
              <a:rPr lang="en-US" dirty="0"/>
              <a:t>(about 45 minutes away from Austin, TX).  Located on a farm and mostly underground.  People find it hard to believe that </a:t>
            </a:r>
            <a:r>
              <a:rPr lang="en-US" b="1" u="sng" dirty="0"/>
              <a:t>Child Snuff</a:t>
            </a:r>
            <a:r>
              <a:rPr lang="en-US" u="sng" dirty="0"/>
              <a:t> </a:t>
            </a:r>
            <a:r>
              <a:rPr lang="en-US" dirty="0"/>
              <a:t>and </a:t>
            </a:r>
            <a:r>
              <a:rPr lang="en-US" b="1" dirty="0"/>
              <a:t>Snuff Films</a:t>
            </a:r>
            <a:r>
              <a:rPr lang="en-US" dirty="0"/>
              <a:t> exist by high ranking government and military officials.  </a:t>
            </a:r>
            <a:r>
              <a:rPr lang="en-US" b="1" u="sng" dirty="0"/>
              <a:t>DUMBS</a:t>
            </a:r>
            <a:r>
              <a:rPr lang="en-US" dirty="0"/>
              <a:t> are </a:t>
            </a:r>
            <a:r>
              <a:rPr lang="en-US" b="1" dirty="0"/>
              <a:t>where the </a:t>
            </a:r>
            <a:r>
              <a:rPr lang="en-US" b="1" u="sng" dirty="0"/>
              <a:t>snuff films are filmed </a:t>
            </a:r>
            <a:r>
              <a:rPr lang="en-US" b="1" dirty="0"/>
              <a:t>to be </a:t>
            </a:r>
            <a:r>
              <a:rPr lang="en-US" b="1" u="sng" dirty="0"/>
              <a:t>sold on the black market </a:t>
            </a:r>
            <a:r>
              <a:rPr lang="en-US" b="1" dirty="0"/>
              <a:t>or </a:t>
            </a:r>
            <a:r>
              <a:rPr lang="en-US" b="1" u="sng" dirty="0"/>
              <a:t>dark web</a:t>
            </a:r>
            <a:r>
              <a:rPr lang="en-US" u="sng" dirty="0"/>
              <a:t> </a:t>
            </a:r>
            <a:r>
              <a:rPr lang="en-US" dirty="0"/>
              <a:t>for </a:t>
            </a:r>
            <a:r>
              <a:rPr lang="en-US" b="1" u="sng" dirty="0"/>
              <a:t>Gore Whores </a:t>
            </a:r>
            <a:r>
              <a:rPr lang="en-US" b="1" dirty="0"/>
              <a:t>&amp; </a:t>
            </a:r>
            <a:r>
              <a:rPr lang="en-US" b="1" u="sng" dirty="0"/>
              <a:t>Snuff Kings </a:t>
            </a:r>
            <a:r>
              <a:rPr lang="en-US" b="1" dirty="0"/>
              <a:t>who watch it are </a:t>
            </a:r>
            <a:r>
              <a:rPr lang="en-US" b="1" u="sng" dirty="0"/>
              <a:t>unfathomable to most </a:t>
            </a:r>
            <a:r>
              <a:rPr lang="en-US" b="1" dirty="0"/>
              <a:t>people</a:t>
            </a:r>
            <a:r>
              <a:rPr lang="en-US" dirty="0"/>
              <a:t>.  Unfortunately, </a:t>
            </a:r>
            <a:r>
              <a:rPr lang="en-US" u="sng" dirty="0"/>
              <a:t>that is a reality that I know too well.  I spent 17 years of my life in that world and witnessed 1000s of murders mostly of children of color </a:t>
            </a:r>
            <a:r>
              <a:rPr lang="en-US" dirty="0"/>
              <a:t>who were systematically </a:t>
            </a:r>
            <a:r>
              <a:rPr lang="en-US" u="sng" dirty="0"/>
              <a:t>targeted by their race by the racist government across the United States</a:t>
            </a:r>
            <a:r>
              <a:rPr lang="en-US" dirty="0"/>
              <a:t>.  Uncle Sam’s Snuff Factory (US propaganda) or </a:t>
            </a:r>
            <a:r>
              <a:rPr lang="en-US" b="1" u="sng" dirty="0"/>
              <a:t>The Genocide Factory</a:t>
            </a:r>
            <a:r>
              <a:rPr lang="en-US" u="sng" dirty="0"/>
              <a:t> </a:t>
            </a:r>
            <a:r>
              <a:rPr lang="en-US" dirty="0"/>
              <a:t>was the </a:t>
            </a:r>
            <a:r>
              <a:rPr lang="en-US" b="1" u="sng" dirty="0"/>
              <a:t>literal definition of Hell of Earth</a:t>
            </a:r>
            <a:r>
              <a:rPr lang="en-US" dirty="0"/>
              <a:t>.  There are </a:t>
            </a:r>
            <a:r>
              <a:rPr lang="en-US" u="sng" dirty="0"/>
              <a:t>other places like it all over the world where I have been trafficked </a:t>
            </a:r>
            <a:r>
              <a:rPr lang="en-US" dirty="0"/>
              <a:t>as well.  There is </a:t>
            </a:r>
            <a:r>
              <a:rPr lang="en-US" u="sng" dirty="0"/>
              <a:t>no place like Uncles Sam’s where anybody can get whatever they want with the right connections</a:t>
            </a:r>
            <a:r>
              <a:rPr lang="en-US" dirty="0"/>
              <a:t>.  I’ve seen rich, aristocratic </a:t>
            </a:r>
            <a:r>
              <a:rPr lang="en-US" u="sng" dirty="0"/>
              <a:t>women order children of color cooked to be delivered</a:t>
            </a:r>
            <a:r>
              <a:rPr lang="en-US" dirty="0"/>
              <a:t> in a wing of the place called </a:t>
            </a:r>
            <a:r>
              <a:rPr lang="en-US" b="1" u="sng" dirty="0"/>
              <a:t>Cannibals Kitchen</a:t>
            </a:r>
            <a:r>
              <a:rPr lang="en-US" dirty="0"/>
              <a:t>.</a:t>
            </a:r>
          </a:p>
          <a:p>
            <a:pPr marL="0" indent="0">
              <a:buNone/>
            </a:pPr>
            <a:r>
              <a:rPr lang="en-US" b="1" u="sng" dirty="0" smtClean="0"/>
              <a:t>-Uncle </a:t>
            </a:r>
            <a:r>
              <a:rPr lang="en-US" b="1" u="sng" dirty="0"/>
              <a:t>Sam’s: An Insider’s Report from the Hell of Monarch Mind Control</a:t>
            </a:r>
            <a:r>
              <a:rPr lang="en-US" dirty="0"/>
              <a:t> (2023) by Dr. Marcel </a:t>
            </a:r>
            <a:r>
              <a:rPr lang="en-US" dirty="0" err="1"/>
              <a:t>Polte</a:t>
            </a:r>
            <a:endParaRPr lang="en-US" dirty="0"/>
          </a:p>
          <a:p>
            <a:endParaRPr lang="en-US" dirty="0"/>
          </a:p>
        </p:txBody>
      </p:sp>
    </p:spTree>
    <p:extLst>
      <p:ext uri="{BB962C8B-B14F-4D97-AF65-F5344CB8AC3E}">
        <p14:creationId xmlns:p14="http://schemas.microsoft.com/office/powerpoint/2010/main" val="278198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57880"/>
          </a:xfrm>
        </p:spPr>
        <p:txBody>
          <a:bodyPr/>
          <a:lstStyle/>
          <a:p>
            <a:r>
              <a:rPr lang="en-US" dirty="0" smtClean="0"/>
              <a:t>HT Quotes</a:t>
            </a:r>
            <a:endParaRPr lang="en-US" dirty="0"/>
          </a:p>
        </p:txBody>
      </p:sp>
      <p:sp>
        <p:nvSpPr>
          <p:cNvPr id="3" name="Content Placeholder 2"/>
          <p:cNvSpPr>
            <a:spLocks noGrp="1"/>
          </p:cNvSpPr>
          <p:nvPr>
            <p:ph idx="1"/>
          </p:nvPr>
        </p:nvSpPr>
        <p:spPr>
          <a:xfrm>
            <a:off x="0" y="683741"/>
            <a:ext cx="12192000" cy="6174259"/>
          </a:xfrm>
        </p:spPr>
        <p:txBody>
          <a:bodyPr>
            <a:normAutofit lnSpcReduction="10000"/>
          </a:bodyPr>
          <a:lstStyle/>
          <a:p>
            <a:pPr marL="0" indent="0">
              <a:buNone/>
            </a:pPr>
            <a:r>
              <a:rPr lang="en-US" dirty="0" smtClean="0"/>
              <a:t>FACT: </a:t>
            </a:r>
            <a:r>
              <a:rPr lang="en-US" b="1" dirty="0" smtClean="0"/>
              <a:t>Human trafficking is happening in our communities – HT Everywhere in every city, state, the suburbs, and small towns</a:t>
            </a:r>
            <a:r>
              <a:rPr lang="en-US" dirty="0" smtClean="0"/>
              <a:t>.</a:t>
            </a:r>
            <a:endParaRPr lang="en-US" b="1" dirty="0" smtClean="0"/>
          </a:p>
          <a:p>
            <a:pPr marL="0" indent="0">
              <a:buNone/>
            </a:pPr>
            <a:r>
              <a:rPr lang="en-US" b="1" dirty="0" smtClean="0"/>
              <a:t>*“</a:t>
            </a:r>
            <a:r>
              <a:rPr lang="en-US" b="1" u="sng" dirty="0" smtClean="0"/>
              <a:t>Anyone who hurts </a:t>
            </a:r>
            <a:r>
              <a:rPr lang="en-US" b="1" dirty="0" smtClean="0"/>
              <a:t>the </a:t>
            </a:r>
            <a:r>
              <a:rPr lang="en-US" b="1" u="sng" dirty="0" smtClean="0"/>
              <a:t>children does the Devil’s work</a:t>
            </a:r>
            <a:r>
              <a:rPr lang="en-US" b="1" dirty="0" smtClean="0"/>
              <a:t>.”  </a:t>
            </a:r>
            <a:r>
              <a:rPr lang="en-US" dirty="0" smtClean="0"/>
              <a:t>–Jon </a:t>
            </a:r>
            <a:r>
              <a:rPr lang="en-US" dirty="0" err="1" smtClean="0"/>
              <a:t>Wedger</a:t>
            </a:r>
            <a:r>
              <a:rPr lang="en-US" dirty="0" smtClean="0"/>
              <a:t>, SRA police detective, </a:t>
            </a:r>
            <a:r>
              <a:rPr lang="en-US" b="1" dirty="0" smtClean="0"/>
              <a:t>Hero for the children, The </a:t>
            </a:r>
            <a:r>
              <a:rPr lang="en-US" b="1" smtClean="0"/>
              <a:t>Great Reveal (2023)</a:t>
            </a:r>
            <a:endParaRPr lang="en-US" b="1" dirty="0" smtClean="0"/>
          </a:p>
          <a:p>
            <a:r>
              <a:rPr lang="en-US" u="sng" dirty="0" smtClean="0"/>
              <a:t>Human trafficking </a:t>
            </a:r>
            <a:r>
              <a:rPr lang="en-US" dirty="0" smtClean="0"/>
              <a:t>is </a:t>
            </a:r>
            <a:r>
              <a:rPr lang="en-US" u="sng" dirty="0" smtClean="0"/>
              <a:t>commo</a:t>
            </a:r>
            <a:r>
              <a:rPr lang="en-US" dirty="0" smtClean="0"/>
              <a:t>n in </a:t>
            </a:r>
            <a:r>
              <a:rPr lang="en-US" b="1" u="sng" dirty="0" smtClean="0"/>
              <a:t>college towns</a:t>
            </a:r>
            <a:r>
              <a:rPr lang="en-US" dirty="0" smtClean="0"/>
              <a:t>, </a:t>
            </a:r>
            <a:r>
              <a:rPr lang="en-US" b="1" u="sng" dirty="0" smtClean="0"/>
              <a:t>state capitals</a:t>
            </a:r>
            <a:r>
              <a:rPr lang="en-US" dirty="0" smtClean="0"/>
              <a:t>, &amp; near </a:t>
            </a:r>
            <a:r>
              <a:rPr lang="en-US" b="1" u="sng" dirty="0" smtClean="0"/>
              <a:t>military bases </a:t>
            </a:r>
            <a:r>
              <a:rPr lang="en-US" dirty="0" smtClean="0"/>
              <a:t>(liquor stores, alcohol, tobacco, </a:t>
            </a:r>
            <a:r>
              <a:rPr lang="en-US" b="1" u="sng" dirty="0" smtClean="0"/>
              <a:t>illicit business </a:t>
            </a:r>
            <a:r>
              <a:rPr lang="en-US" dirty="0" smtClean="0"/>
              <a:t>= </a:t>
            </a:r>
            <a:r>
              <a:rPr lang="en-US" b="1" dirty="0" smtClean="0"/>
              <a:t>strip clubs, massage parlors, brothels, street &amp; internet prostitution, child sex trafficking</a:t>
            </a:r>
            <a:r>
              <a:rPr lang="en-US" dirty="0" smtClean="0"/>
              <a:t>) because </a:t>
            </a:r>
            <a:r>
              <a:rPr lang="en-US" b="1" u="sng" dirty="0" smtClean="0"/>
              <a:t>drugs</a:t>
            </a:r>
            <a:r>
              <a:rPr lang="en-US" b="1" dirty="0" smtClean="0"/>
              <a:t> and </a:t>
            </a:r>
            <a:r>
              <a:rPr lang="en-US" b="1" u="sng" dirty="0" smtClean="0"/>
              <a:t>sex</a:t>
            </a:r>
            <a:r>
              <a:rPr lang="en-US" b="1" dirty="0" smtClean="0"/>
              <a:t> are </a:t>
            </a:r>
            <a:r>
              <a:rPr lang="en-US" b="1" u="sng" dirty="0" smtClean="0"/>
              <a:t>in demand </a:t>
            </a:r>
            <a:r>
              <a:rPr lang="en-US" b="1" dirty="0" smtClean="0"/>
              <a:t>and </a:t>
            </a:r>
            <a:r>
              <a:rPr lang="en-US" b="1" u="sng" dirty="0" smtClean="0"/>
              <a:t>for sale </a:t>
            </a:r>
            <a:r>
              <a:rPr lang="en-US" dirty="0" smtClean="0"/>
              <a:t>(supply &amp; demand business).</a:t>
            </a:r>
          </a:p>
          <a:p>
            <a:r>
              <a:rPr lang="en-US" b="1" u="sng" dirty="0" smtClean="0"/>
              <a:t>Man camps </a:t>
            </a:r>
            <a:r>
              <a:rPr lang="en-US" b="1" dirty="0" smtClean="0"/>
              <a:t>&amp; </a:t>
            </a:r>
            <a:r>
              <a:rPr lang="en-US" b="1" u="sng" dirty="0" smtClean="0"/>
              <a:t>military bases </a:t>
            </a:r>
            <a:r>
              <a:rPr lang="en-US" b="1" dirty="0" smtClean="0"/>
              <a:t>attract human trafficking</a:t>
            </a:r>
            <a:r>
              <a:rPr lang="en-US" dirty="0" smtClean="0"/>
              <a:t>, prostitution and child sex trafficking (extraction industries of oil and natural gas mainly in the North &amp; West = Montana, Wyoming).</a:t>
            </a:r>
            <a:endParaRPr lang="en-US" sz="1800" dirty="0" smtClean="0"/>
          </a:p>
          <a:p>
            <a:pPr marL="0" indent="0">
              <a:buNone/>
            </a:pPr>
            <a:r>
              <a:rPr lang="en-US" b="1" dirty="0" smtClean="0"/>
              <a:t>“</a:t>
            </a:r>
            <a:r>
              <a:rPr lang="en-US" b="1" u="sng" dirty="0" smtClean="0"/>
              <a:t>Human trafficking is horrific, absolutely horrific</a:t>
            </a:r>
            <a:r>
              <a:rPr lang="en-US" u="sng" dirty="0" smtClean="0"/>
              <a:t> </a:t>
            </a:r>
            <a:r>
              <a:rPr lang="en-US" dirty="0" smtClean="0"/>
              <a:t>but it is a symptom of something much bigger…</a:t>
            </a:r>
            <a:r>
              <a:rPr lang="en-US" b="1" u="sng" dirty="0" smtClean="0"/>
              <a:t>Child abuse </a:t>
            </a:r>
            <a:r>
              <a:rPr lang="en-US" b="1" dirty="0" smtClean="0"/>
              <a:t>I could say is probably </a:t>
            </a:r>
            <a:r>
              <a:rPr lang="en-US" b="1" u="sng" dirty="0" smtClean="0"/>
              <a:t>the root cause of 90% of all the hell in the world</a:t>
            </a:r>
            <a:r>
              <a:rPr lang="en-US" b="1" dirty="0" smtClean="0"/>
              <a:t>…” </a:t>
            </a:r>
            <a:r>
              <a:rPr lang="en-US" dirty="0" smtClean="0"/>
              <a:t> -John Paul Rice, Remember the Titans, Hunger Games, </a:t>
            </a:r>
            <a:r>
              <a:rPr lang="en-US" b="1" dirty="0" smtClean="0"/>
              <a:t>A Child’s Voice</a:t>
            </a:r>
          </a:p>
          <a:p>
            <a:endParaRPr lang="en-US" dirty="0" smtClean="0"/>
          </a:p>
          <a:p>
            <a:endParaRPr lang="en-US" b="1" dirty="0" smtClean="0"/>
          </a:p>
          <a:p>
            <a:endParaRPr lang="en-US" dirty="0"/>
          </a:p>
        </p:txBody>
      </p:sp>
    </p:spTree>
    <p:extLst>
      <p:ext uri="{BB962C8B-B14F-4D97-AF65-F5344CB8AC3E}">
        <p14:creationId xmlns:p14="http://schemas.microsoft.com/office/powerpoint/2010/main" val="1028703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10237</Words>
  <Application>Microsoft Office PowerPoint</Application>
  <PresentationFormat>Widescreen</PresentationFormat>
  <Paragraphs>652</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Calibri Light</vt:lpstr>
      <vt:lpstr>Office Theme</vt:lpstr>
      <vt:lpstr> Human Trafficking in 21st Century Unity Tour = Friday, 9/6/2024 in Plano, TX at 5:30 PM &amp; Saturday, 9/7/2024 in Lubbock, TX at 5:30 PM </vt:lpstr>
      <vt:lpstr>Armor of God Prayer</vt:lpstr>
      <vt:lpstr>HT = Modern Slavery = #1 Problem in World CAbuse</vt:lpstr>
      <vt:lpstr>Human Trafficking Books HT in the Midwest – Elite Pedophile Networks: Human Trafficking, Pedo-Satanism, Satanic Pedophilia: </vt:lpstr>
      <vt:lpstr>Ted Gunderson, retired FBI</vt:lpstr>
      <vt:lpstr>Kerth Barker Quotes</vt:lpstr>
      <vt:lpstr> Top 5+ Movies related to Snuff Films: </vt:lpstr>
      <vt:lpstr> Kathy “Katy” Groves = CIA Child Snuff Survivor, Central Texas </vt:lpstr>
      <vt:lpstr>HT Quotes</vt:lpstr>
      <vt:lpstr>Child Abuse = MPD, DID, Trauma-based Mind Control</vt:lpstr>
      <vt:lpstr>Cathy O’Brien = Michigan</vt:lpstr>
      <vt:lpstr>Cathy O’Brien &amp; Mel Gibson quotes</vt:lpstr>
      <vt:lpstr> Adrenochrome 6 related movies: </vt:lpstr>
      <vt:lpstr>MK Ultra Mind Control &amp; SRA</vt:lpstr>
      <vt:lpstr>SRA defined</vt:lpstr>
      <vt:lpstr>Laura Worley </vt:lpstr>
      <vt:lpstr>Jessie Czebotar</vt:lpstr>
      <vt:lpstr>The Luciferian Brotherhood LB System = Illuminati</vt:lpstr>
      <vt:lpstr>HT Related Topics</vt:lpstr>
      <vt:lpstr>More HT Related Topics </vt:lpstr>
      <vt:lpstr>Organ Harvesting = China</vt:lpstr>
      <vt:lpstr>MMIWG</vt:lpstr>
      <vt:lpstr>MMIW</vt:lpstr>
      <vt:lpstr>HT related podcasts</vt:lpstr>
      <vt:lpstr>More HT related podcasts</vt:lpstr>
      <vt:lpstr>Liz Crokin &amp; Jaco Booyens</vt:lpstr>
      <vt:lpstr>Revelation Method, PP, CD, Willful Ignorance</vt:lpstr>
      <vt:lpstr> Top 10 Human Trafficking HT movies of all time: </vt:lpstr>
      <vt:lpstr>Top Movies, Documentaries, Songs, &amp; Books on HT:</vt:lpstr>
      <vt:lpstr>Top Docs/Websites Human Trafficking HT topics:</vt:lpstr>
      <vt:lpstr>Fiona Barnett = Australia</vt:lpstr>
      <vt:lpstr>Survivor Truth, Listen with Respect, Support</vt:lpstr>
      <vt:lpstr>SRA = Jeanette Archer, England Royal family</vt:lpstr>
      <vt:lpstr> HT Related Music &amp; Music Videos: </vt:lpstr>
      <vt:lpstr> Best Books on Human Trafficking HT (2000-2025): </vt:lpstr>
      <vt:lpstr>More Best HT Books</vt:lpstr>
      <vt:lpstr> Newer to Older HT Movies: </vt:lpstr>
      <vt:lpstr> Top 5+ Movies related to Pedophilia &amp; Elite Pedophile Networks: </vt:lpstr>
      <vt:lpstr>Ritual/Cult Abuse, SRA = Satanic Ritual Abuse</vt:lpstr>
      <vt:lpstr>Movies about Mind Control</vt:lpstr>
      <vt:lpstr>Kerth Barker Quotes</vt:lpstr>
      <vt:lpstr>Kerth Barker = Midwest Mind control &amp; SRA Cult survivor </vt:lpstr>
      <vt:lpstr>Kerth Barker Quotes</vt:lpstr>
      <vt:lpstr>Illuminati Mind Control = Marcel Polte, Russ Dizdar</vt:lpstr>
      <vt:lpstr>Joachim Hagopian = child advocacy, human rights</vt:lpstr>
      <vt:lpstr>Svali speaks = ex-chief programmer of Jesuits based in Rome </vt:lpstr>
      <vt:lpstr>Elisa E, Jon Wedger, Chantal Frei</vt:lpstr>
      <vt:lpstr>Wendy Hoffman = MK Ultra &amp; cult survivor from a Jewish Illuminati family</vt:lpstr>
      <vt:lpstr>Allison Miller = Clinical psychologist, Victoria, BC</vt:lpstr>
      <vt:lpstr> Expert Literature on Ritual Abuse: Books written/edited by Therapists: </vt:lpstr>
      <vt:lpstr> AESSA = Awareness, Education, Solutions, Service, Advocacy </vt:lpstr>
      <vt:lpstr>Sula Skiles: HT sex trafficking survivor story = Freedom</vt:lpstr>
      <vt:lpstr>Human Trafficking HT Solutions = What can you do?</vt:lpstr>
      <vt:lpstr>HT suggestions to get involved, take massive action!</vt:lpstr>
      <vt:lpstr> Top 5-10+ Human Trafficking HT USA Organizations: </vt:lpstr>
      <vt:lpstr> Top 5-10+ Human Trafficking HT USA Organizations: </vt:lpstr>
      <vt:lpstr>Warrior Spirit = HT ends with me!  </vt:lpstr>
      <vt:lpstr>Final Thoughts</vt:lpstr>
      <vt:lpstr>Last Final Thoughts</vt:lpstr>
      <vt:lpstr>Agenda 21, 2030, 2050 &amp; Georgia Guidestones GG</vt:lpstr>
      <vt:lpstr>Alice Bailey 10 Point NWO Plan to Destroy Christianity</vt:lpstr>
      <vt:lpstr>PROTOCOLS OF THE LEARNED ELDERS OF ZION (1897)</vt:lpstr>
      <vt:lpstr>Dylan Louis Monroe @ www.deepstatemappingproject.com</vt:lpstr>
      <vt:lpstr>  Rockefeller Education System = Education or Indoctrination?  Research: *Global Education 2000, Education 2000, America 2000, Global 2000 &amp; Common Core, NCLB = No Child Left Behind </vt:lpstr>
      <vt:lpstr>*Global Education 2000, Education 2000, America 2000, Global 2000 &amp; Common Core, NCLB = No Child Left Behind</vt:lpstr>
      <vt:lpstr>European Education &amp; Jordan Maxwell Quote</vt:lpstr>
      <vt:lpstr>War on Children &amp; USA Immigrant Invasion</vt:lpstr>
      <vt:lpstr>MSM Pedophiles</vt:lpstr>
      <vt:lpstr>13 Bloodline Families = Khazarian Mafia KM</vt:lpstr>
      <vt:lpstr>Financial Elite FE = Venetian Royal Families</vt:lpstr>
      <vt:lpstr>Top 1% Globalist NWO Elite Cabal / Deep State / Illuminati </vt:lpstr>
      <vt:lpstr> GE Cabal, NEW WORLD ORDER NWO GOALS: 2021-2030 </vt:lpstr>
      <vt:lpstr>Follow God/Good (Right) not the enemy/evil</vt:lpstr>
      <vt:lpstr>Amanda Buys = Prayers of Protection</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in 21st Century Unity Tour = Friday, 9/6/2024 in Plano, TX at 5:30 PM &amp; Saturday, 9/7/2024 in Lubbock, TX at 5:30 PM</dc:title>
  <dc:creator>Michael Fredrick</dc:creator>
  <cp:lastModifiedBy>Michael Fredrick</cp:lastModifiedBy>
  <cp:revision>227</cp:revision>
  <dcterms:created xsi:type="dcterms:W3CDTF">2024-08-18T14:16:24Z</dcterms:created>
  <dcterms:modified xsi:type="dcterms:W3CDTF">2024-08-29T21:08:09Z</dcterms:modified>
</cp:coreProperties>
</file>